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sldIdLst>
    <p:sldId id="256" r:id="rId5"/>
    <p:sldId id="261" r:id="rId6"/>
    <p:sldId id="266" r:id="rId7"/>
    <p:sldId id="260" r:id="rId8"/>
    <p:sldId id="262" r:id="rId9"/>
    <p:sldId id="263" r:id="rId10"/>
    <p:sldId id="264" r:id="rId11"/>
    <p:sldId id="265" r:id="rId12"/>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D2D2"/>
    <a:srgbClr val="0078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D12E87-E786-457F-B7F5-DA9AAF3277E0}" v="3" dt="2023-03-28T12:04:43.8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4" autoAdjust="0"/>
    <p:restoredTop sz="94636" autoAdjust="0"/>
  </p:normalViewPr>
  <p:slideViewPr>
    <p:cSldViewPr snapToGrid="0">
      <p:cViewPr varScale="1">
        <p:scale>
          <a:sx n="69" d="100"/>
          <a:sy n="69" d="100"/>
        </p:scale>
        <p:origin x="1574" y="6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Ciccarelli" userId="ee4298ec-c8be-4710-aaf1-0a7e4cac9df8" providerId="ADAL" clId="{71BBA347-F4FB-49DA-A7B1-01D1E185338B}"/>
    <pc:docChg chg="modSld">
      <pc:chgData name="Elizabeth Ciccarelli" userId="ee4298ec-c8be-4710-aaf1-0a7e4cac9df8" providerId="ADAL" clId="{71BBA347-F4FB-49DA-A7B1-01D1E185338B}" dt="2022-06-08T17:47:19.043" v="21" actId="14100"/>
      <pc:docMkLst>
        <pc:docMk/>
      </pc:docMkLst>
      <pc:sldChg chg="modSp mod">
        <pc:chgData name="Elizabeth Ciccarelli" userId="ee4298ec-c8be-4710-aaf1-0a7e4cac9df8" providerId="ADAL" clId="{71BBA347-F4FB-49DA-A7B1-01D1E185338B}" dt="2022-06-08T17:47:19.043" v="21" actId="14100"/>
        <pc:sldMkLst>
          <pc:docMk/>
          <pc:sldMk cId="3930855426" sldId="260"/>
        </pc:sldMkLst>
        <pc:spChg chg="mod">
          <ac:chgData name="Elizabeth Ciccarelli" userId="ee4298ec-c8be-4710-aaf1-0a7e4cac9df8" providerId="ADAL" clId="{71BBA347-F4FB-49DA-A7B1-01D1E185338B}" dt="2022-06-08T17:47:19.043" v="21" actId="14100"/>
          <ac:spMkLst>
            <pc:docMk/>
            <pc:sldMk cId="3930855426" sldId="260"/>
            <ac:spMk id="47" creationId="{92FBA182-87DA-4565-9B47-ADF1CD720188}"/>
          </ac:spMkLst>
        </pc:spChg>
      </pc:sldChg>
      <pc:sldChg chg="addSp modSp mod">
        <pc:chgData name="Elizabeth Ciccarelli" userId="ee4298ec-c8be-4710-aaf1-0a7e4cac9df8" providerId="ADAL" clId="{71BBA347-F4FB-49DA-A7B1-01D1E185338B}" dt="2022-06-08T17:46:03.562" v="4" actId="1076"/>
        <pc:sldMkLst>
          <pc:docMk/>
          <pc:sldMk cId="3681252528" sldId="262"/>
        </pc:sldMkLst>
        <pc:spChg chg="mod">
          <ac:chgData name="Elizabeth Ciccarelli" userId="ee4298ec-c8be-4710-aaf1-0a7e4cac9df8" providerId="ADAL" clId="{71BBA347-F4FB-49DA-A7B1-01D1E185338B}" dt="2022-06-08T17:46:03.562" v="4" actId="1076"/>
          <ac:spMkLst>
            <pc:docMk/>
            <pc:sldMk cId="3681252528" sldId="262"/>
            <ac:spMk id="6" creationId="{79DB199F-6C23-9E9F-FB3D-4B39507E2031}"/>
          </ac:spMkLst>
        </pc:spChg>
        <pc:spChg chg="add mod">
          <ac:chgData name="Elizabeth Ciccarelli" userId="ee4298ec-c8be-4710-aaf1-0a7e4cac9df8" providerId="ADAL" clId="{71BBA347-F4FB-49DA-A7B1-01D1E185338B}" dt="2022-06-08T17:45:53.992" v="2" actId="20577"/>
          <ac:spMkLst>
            <pc:docMk/>
            <pc:sldMk cId="3681252528" sldId="262"/>
            <ac:spMk id="7" creationId="{1210F7FC-DE71-6988-B36B-B213FEA02215}"/>
          </ac:spMkLst>
        </pc:spChg>
      </pc:sldChg>
      <pc:sldChg chg="addSp modSp mod">
        <pc:chgData name="Elizabeth Ciccarelli" userId="ee4298ec-c8be-4710-aaf1-0a7e4cac9df8" providerId="ADAL" clId="{71BBA347-F4FB-49DA-A7B1-01D1E185338B}" dt="2022-06-08T17:46:23.840" v="18" actId="20577"/>
        <pc:sldMkLst>
          <pc:docMk/>
          <pc:sldMk cId="3652217294" sldId="263"/>
        </pc:sldMkLst>
        <pc:spChg chg="mod">
          <ac:chgData name="Elizabeth Ciccarelli" userId="ee4298ec-c8be-4710-aaf1-0a7e4cac9df8" providerId="ADAL" clId="{71BBA347-F4FB-49DA-A7B1-01D1E185338B}" dt="2022-06-08T17:46:17.966" v="7" actId="1076"/>
          <ac:spMkLst>
            <pc:docMk/>
            <pc:sldMk cId="3652217294" sldId="263"/>
            <ac:spMk id="6" creationId="{79DB199F-6C23-9E9F-FB3D-4B39507E2031}"/>
          </ac:spMkLst>
        </pc:spChg>
        <pc:spChg chg="add mod">
          <ac:chgData name="Elizabeth Ciccarelli" userId="ee4298ec-c8be-4710-aaf1-0a7e4cac9df8" providerId="ADAL" clId="{71BBA347-F4FB-49DA-A7B1-01D1E185338B}" dt="2022-06-08T17:46:23.840" v="18" actId="20577"/>
          <ac:spMkLst>
            <pc:docMk/>
            <pc:sldMk cId="3652217294" sldId="263"/>
            <ac:spMk id="7" creationId="{DA78824A-C5A1-C908-DD5F-793D9A665AF4}"/>
          </ac:spMkLst>
        </pc:spChg>
      </pc:sldChg>
      <pc:sldChg chg="addSp modSp mod">
        <pc:chgData name="Elizabeth Ciccarelli" userId="ee4298ec-c8be-4710-aaf1-0a7e4cac9df8" providerId="ADAL" clId="{71BBA347-F4FB-49DA-A7B1-01D1E185338B}" dt="2022-06-08T17:46:35.067" v="20" actId="1076"/>
        <pc:sldMkLst>
          <pc:docMk/>
          <pc:sldMk cId="3834710188" sldId="264"/>
        </pc:sldMkLst>
        <pc:spChg chg="mod">
          <ac:chgData name="Elizabeth Ciccarelli" userId="ee4298ec-c8be-4710-aaf1-0a7e4cac9df8" providerId="ADAL" clId="{71BBA347-F4FB-49DA-A7B1-01D1E185338B}" dt="2022-06-08T17:46:35.067" v="20" actId="1076"/>
          <ac:spMkLst>
            <pc:docMk/>
            <pc:sldMk cId="3834710188" sldId="264"/>
            <ac:spMk id="6" creationId="{79DB199F-6C23-9E9F-FB3D-4B39507E2031}"/>
          </ac:spMkLst>
        </pc:spChg>
        <pc:spChg chg="add mod">
          <ac:chgData name="Elizabeth Ciccarelli" userId="ee4298ec-c8be-4710-aaf1-0a7e4cac9df8" providerId="ADAL" clId="{71BBA347-F4FB-49DA-A7B1-01D1E185338B}" dt="2022-06-08T17:46:30.291" v="19"/>
          <ac:spMkLst>
            <pc:docMk/>
            <pc:sldMk cId="3834710188" sldId="264"/>
            <ac:spMk id="7" creationId="{B3C1BED5-68E4-AA64-04C5-476AE62B6C49}"/>
          </ac:spMkLst>
        </pc:spChg>
      </pc:sldChg>
    </pc:docChg>
  </pc:docChgLst>
  <pc:docChgLst>
    <pc:chgData name="Elizabeth Ciccarelli" userId="ee4298ec-c8be-4710-aaf1-0a7e4cac9df8" providerId="ADAL" clId="{5ED12E87-E786-457F-B7F5-DA9AAF3277E0}"/>
    <pc:docChg chg="undo custSel addSld modSld">
      <pc:chgData name="Elizabeth Ciccarelli" userId="ee4298ec-c8be-4710-aaf1-0a7e4cac9df8" providerId="ADAL" clId="{5ED12E87-E786-457F-B7F5-DA9AAF3277E0}" dt="2023-04-11T12:07:45.415" v="671" actId="20577"/>
      <pc:docMkLst>
        <pc:docMk/>
      </pc:docMkLst>
      <pc:sldChg chg="modSp mod">
        <pc:chgData name="Elizabeth Ciccarelli" userId="ee4298ec-c8be-4710-aaf1-0a7e4cac9df8" providerId="ADAL" clId="{5ED12E87-E786-457F-B7F5-DA9AAF3277E0}" dt="2023-03-28T14:34:01.293" v="612" actId="20577"/>
        <pc:sldMkLst>
          <pc:docMk/>
          <pc:sldMk cId="2328055260" sldId="256"/>
        </pc:sldMkLst>
        <pc:spChg chg="mod">
          <ac:chgData name="Elizabeth Ciccarelli" userId="ee4298ec-c8be-4710-aaf1-0a7e4cac9df8" providerId="ADAL" clId="{5ED12E87-E786-457F-B7F5-DA9AAF3277E0}" dt="2023-03-28T14:33:17.404" v="607" actId="20577"/>
          <ac:spMkLst>
            <pc:docMk/>
            <pc:sldMk cId="2328055260" sldId="256"/>
            <ac:spMk id="41" creationId="{F1618BD4-A037-D5D8-D6E5-29910B59F14F}"/>
          </ac:spMkLst>
        </pc:spChg>
        <pc:spChg chg="mod">
          <ac:chgData name="Elizabeth Ciccarelli" userId="ee4298ec-c8be-4710-aaf1-0a7e4cac9df8" providerId="ADAL" clId="{5ED12E87-E786-457F-B7F5-DA9AAF3277E0}" dt="2023-03-28T14:34:01.293" v="612" actId="20577"/>
          <ac:spMkLst>
            <pc:docMk/>
            <pc:sldMk cId="2328055260" sldId="256"/>
            <ac:spMk id="49" creationId="{6E3EB030-E6EB-8E51-4BAD-E6CD712E7866}"/>
          </ac:spMkLst>
        </pc:spChg>
        <pc:spChg chg="mod">
          <ac:chgData name="Elizabeth Ciccarelli" userId="ee4298ec-c8be-4710-aaf1-0a7e4cac9df8" providerId="ADAL" clId="{5ED12E87-E786-457F-B7F5-DA9AAF3277E0}" dt="2023-03-28T14:32:29.805" v="605" actId="20577"/>
          <ac:spMkLst>
            <pc:docMk/>
            <pc:sldMk cId="2328055260" sldId="256"/>
            <ac:spMk id="53" creationId="{200F6693-B23F-484F-872C-C27F145F3055}"/>
          </ac:spMkLst>
        </pc:spChg>
        <pc:spChg chg="mod">
          <ac:chgData name="Elizabeth Ciccarelli" userId="ee4298ec-c8be-4710-aaf1-0a7e4cac9df8" providerId="ADAL" clId="{5ED12E87-E786-457F-B7F5-DA9AAF3277E0}" dt="2023-03-28T14:32:52.973" v="606" actId="20577"/>
          <ac:spMkLst>
            <pc:docMk/>
            <pc:sldMk cId="2328055260" sldId="256"/>
            <ac:spMk id="54" creationId="{AB38EF5A-1266-4C7E-8264-0032ACA01708}"/>
          </ac:spMkLst>
        </pc:spChg>
      </pc:sldChg>
      <pc:sldChg chg="modSp mod">
        <pc:chgData name="Elizabeth Ciccarelli" userId="ee4298ec-c8be-4710-aaf1-0a7e4cac9df8" providerId="ADAL" clId="{5ED12E87-E786-457F-B7F5-DA9AAF3277E0}" dt="2023-03-28T12:04:10.311" v="565" actId="404"/>
        <pc:sldMkLst>
          <pc:docMk/>
          <pc:sldMk cId="3930855426" sldId="260"/>
        </pc:sldMkLst>
        <pc:spChg chg="mod">
          <ac:chgData name="Elizabeth Ciccarelli" userId="ee4298ec-c8be-4710-aaf1-0a7e4cac9df8" providerId="ADAL" clId="{5ED12E87-E786-457F-B7F5-DA9AAF3277E0}" dt="2023-03-28T12:03:52.927" v="561" actId="14100"/>
          <ac:spMkLst>
            <pc:docMk/>
            <pc:sldMk cId="3930855426" sldId="260"/>
            <ac:spMk id="43" creationId="{BAC6A0F5-7623-499D-9CF6-293E2B9D438C}"/>
          </ac:spMkLst>
        </pc:spChg>
        <pc:spChg chg="mod">
          <ac:chgData name="Elizabeth Ciccarelli" userId="ee4298ec-c8be-4710-aaf1-0a7e4cac9df8" providerId="ADAL" clId="{5ED12E87-E786-457F-B7F5-DA9AAF3277E0}" dt="2023-03-28T12:04:10.311" v="565" actId="404"/>
          <ac:spMkLst>
            <pc:docMk/>
            <pc:sldMk cId="3930855426" sldId="260"/>
            <ac:spMk id="44" creationId="{3887613D-DAF5-4362-A1F9-C1557151D8B6}"/>
          </ac:spMkLst>
        </pc:spChg>
      </pc:sldChg>
      <pc:sldChg chg="modSp mod">
        <pc:chgData name="Elizabeth Ciccarelli" userId="ee4298ec-c8be-4710-aaf1-0a7e4cac9df8" providerId="ADAL" clId="{5ED12E87-E786-457F-B7F5-DA9AAF3277E0}" dt="2023-03-28T12:03:13.312" v="530" actId="404"/>
        <pc:sldMkLst>
          <pc:docMk/>
          <pc:sldMk cId="450602107" sldId="261"/>
        </pc:sldMkLst>
        <pc:spChg chg="mod">
          <ac:chgData name="Elizabeth Ciccarelli" userId="ee4298ec-c8be-4710-aaf1-0a7e4cac9df8" providerId="ADAL" clId="{5ED12E87-E786-457F-B7F5-DA9AAF3277E0}" dt="2023-03-28T12:03:13.312" v="530" actId="404"/>
          <ac:spMkLst>
            <pc:docMk/>
            <pc:sldMk cId="450602107" sldId="261"/>
            <ac:spMk id="44" creationId="{3887613D-DAF5-4362-A1F9-C1557151D8B6}"/>
          </ac:spMkLst>
        </pc:spChg>
      </pc:sldChg>
      <pc:sldChg chg="modSp mod">
        <pc:chgData name="Elizabeth Ciccarelli" userId="ee4298ec-c8be-4710-aaf1-0a7e4cac9df8" providerId="ADAL" clId="{5ED12E87-E786-457F-B7F5-DA9AAF3277E0}" dt="2023-03-28T11:58:21.253" v="263" actId="122"/>
        <pc:sldMkLst>
          <pc:docMk/>
          <pc:sldMk cId="3681252528" sldId="262"/>
        </pc:sldMkLst>
        <pc:spChg chg="mod">
          <ac:chgData name="Elizabeth Ciccarelli" userId="ee4298ec-c8be-4710-aaf1-0a7e4cac9df8" providerId="ADAL" clId="{5ED12E87-E786-457F-B7F5-DA9AAF3277E0}" dt="2023-03-28T11:57:28.791" v="174" actId="20577"/>
          <ac:spMkLst>
            <pc:docMk/>
            <pc:sldMk cId="3681252528" sldId="262"/>
            <ac:spMk id="7" creationId="{1210F7FC-DE71-6988-B36B-B213FEA02215}"/>
          </ac:spMkLst>
        </pc:spChg>
        <pc:spChg chg="mod">
          <ac:chgData name="Elizabeth Ciccarelli" userId="ee4298ec-c8be-4710-aaf1-0a7e4cac9df8" providerId="ADAL" clId="{5ED12E87-E786-457F-B7F5-DA9AAF3277E0}" dt="2023-03-28T11:58:14.546" v="262" actId="14100"/>
          <ac:spMkLst>
            <pc:docMk/>
            <pc:sldMk cId="3681252528" sldId="262"/>
            <ac:spMk id="43" creationId="{BAC6A0F5-7623-499D-9CF6-293E2B9D438C}"/>
          </ac:spMkLst>
        </pc:spChg>
        <pc:spChg chg="mod">
          <ac:chgData name="Elizabeth Ciccarelli" userId="ee4298ec-c8be-4710-aaf1-0a7e4cac9df8" providerId="ADAL" clId="{5ED12E87-E786-457F-B7F5-DA9AAF3277E0}" dt="2023-03-28T11:58:21.253" v="263" actId="122"/>
          <ac:spMkLst>
            <pc:docMk/>
            <pc:sldMk cId="3681252528" sldId="262"/>
            <ac:spMk id="44" creationId="{3887613D-DAF5-4362-A1F9-C1557151D8B6}"/>
          </ac:spMkLst>
        </pc:spChg>
      </pc:sldChg>
      <pc:sldChg chg="modSp mod">
        <pc:chgData name="Elizabeth Ciccarelli" userId="ee4298ec-c8be-4710-aaf1-0a7e4cac9df8" providerId="ADAL" clId="{5ED12E87-E786-457F-B7F5-DA9AAF3277E0}" dt="2023-03-28T11:59:13.574" v="310" actId="20577"/>
        <pc:sldMkLst>
          <pc:docMk/>
          <pc:sldMk cId="3652217294" sldId="263"/>
        </pc:sldMkLst>
        <pc:spChg chg="mod">
          <ac:chgData name="Elizabeth Ciccarelli" userId="ee4298ec-c8be-4710-aaf1-0a7e4cac9df8" providerId="ADAL" clId="{5ED12E87-E786-457F-B7F5-DA9AAF3277E0}" dt="2023-03-28T11:59:13.574" v="310" actId="20577"/>
          <ac:spMkLst>
            <pc:docMk/>
            <pc:sldMk cId="3652217294" sldId="263"/>
            <ac:spMk id="7" creationId="{DA78824A-C5A1-C908-DD5F-793D9A665AF4}"/>
          </ac:spMkLst>
        </pc:spChg>
        <pc:spChg chg="mod">
          <ac:chgData name="Elizabeth Ciccarelli" userId="ee4298ec-c8be-4710-aaf1-0a7e4cac9df8" providerId="ADAL" clId="{5ED12E87-E786-457F-B7F5-DA9AAF3277E0}" dt="2023-03-28T11:58:42.659" v="266" actId="14100"/>
          <ac:spMkLst>
            <pc:docMk/>
            <pc:sldMk cId="3652217294" sldId="263"/>
            <ac:spMk id="43" creationId="{BAC6A0F5-7623-499D-9CF6-293E2B9D438C}"/>
          </ac:spMkLst>
        </pc:spChg>
        <pc:spChg chg="mod">
          <ac:chgData name="Elizabeth Ciccarelli" userId="ee4298ec-c8be-4710-aaf1-0a7e4cac9df8" providerId="ADAL" clId="{5ED12E87-E786-457F-B7F5-DA9AAF3277E0}" dt="2023-03-28T11:59:08.025" v="292" actId="20577"/>
          <ac:spMkLst>
            <pc:docMk/>
            <pc:sldMk cId="3652217294" sldId="263"/>
            <ac:spMk id="44" creationId="{3887613D-DAF5-4362-A1F9-C1557151D8B6}"/>
          </ac:spMkLst>
        </pc:spChg>
      </pc:sldChg>
      <pc:sldChg chg="modSp mod">
        <pc:chgData name="Elizabeth Ciccarelli" userId="ee4298ec-c8be-4710-aaf1-0a7e4cac9df8" providerId="ADAL" clId="{5ED12E87-E786-457F-B7F5-DA9AAF3277E0}" dt="2023-03-28T11:59:59.807" v="345" actId="20577"/>
        <pc:sldMkLst>
          <pc:docMk/>
          <pc:sldMk cId="3834710188" sldId="264"/>
        </pc:sldMkLst>
        <pc:spChg chg="mod">
          <ac:chgData name="Elizabeth Ciccarelli" userId="ee4298ec-c8be-4710-aaf1-0a7e4cac9df8" providerId="ADAL" clId="{5ED12E87-E786-457F-B7F5-DA9AAF3277E0}" dt="2023-03-28T11:59:59.807" v="345" actId="20577"/>
          <ac:spMkLst>
            <pc:docMk/>
            <pc:sldMk cId="3834710188" sldId="264"/>
            <ac:spMk id="7" creationId="{B3C1BED5-68E4-AA64-04C5-476AE62B6C49}"/>
          </ac:spMkLst>
        </pc:spChg>
        <pc:spChg chg="mod">
          <ac:chgData name="Elizabeth Ciccarelli" userId="ee4298ec-c8be-4710-aaf1-0a7e4cac9df8" providerId="ADAL" clId="{5ED12E87-E786-457F-B7F5-DA9AAF3277E0}" dt="2023-03-28T11:59:41.231" v="315" actId="14100"/>
          <ac:spMkLst>
            <pc:docMk/>
            <pc:sldMk cId="3834710188" sldId="264"/>
            <ac:spMk id="43" creationId="{BAC6A0F5-7623-499D-9CF6-293E2B9D438C}"/>
          </ac:spMkLst>
        </pc:spChg>
        <pc:spChg chg="mod">
          <ac:chgData name="Elizabeth Ciccarelli" userId="ee4298ec-c8be-4710-aaf1-0a7e4cac9df8" providerId="ADAL" clId="{5ED12E87-E786-457F-B7F5-DA9AAF3277E0}" dt="2023-03-28T11:59:53.903" v="327" actId="20577"/>
          <ac:spMkLst>
            <pc:docMk/>
            <pc:sldMk cId="3834710188" sldId="264"/>
            <ac:spMk id="44" creationId="{3887613D-DAF5-4362-A1F9-C1557151D8B6}"/>
          </ac:spMkLst>
        </pc:spChg>
      </pc:sldChg>
      <pc:sldChg chg="addSp delSp modSp add mod">
        <pc:chgData name="Elizabeth Ciccarelli" userId="ee4298ec-c8be-4710-aaf1-0a7e4cac9df8" providerId="ADAL" clId="{5ED12E87-E786-457F-B7F5-DA9AAF3277E0}" dt="2023-03-28T12:02:48.010" v="507" actId="20577"/>
        <pc:sldMkLst>
          <pc:docMk/>
          <pc:sldMk cId="2209178550" sldId="265"/>
        </pc:sldMkLst>
        <pc:spChg chg="add del mod">
          <ac:chgData name="Elizabeth Ciccarelli" userId="ee4298ec-c8be-4710-aaf1-0a7e4cac9df8" providerId="ADAL" clId="{5ED12E87-E786-457F-B7F5-DA9AAF3277E0}" dt="2023-03-28T12:01:23.898" v="380" actId="478"/>
          <ac:spMkLst>
            <pc:docMk/>
            <pc:sldMk cId="2209178550" sldId="265"/>
            <ac:spMk id="2" creationId="{7DDBE6E9-76A3-F53F-64EA-1DF2F0E1ED96}"/>
          </ac:spMkLst>
        </pc:spChg>
        <pc:spChg chg="add mod">
          <ac:chgData name="Elizabeth Ciccarelli" userId="ee4298ec-c8be-4710-aaf1-0a7e4cac9df8" providerId="ADAL" clId="{5ED12E87-E786-457F-B7F5-DA9AAF3277E0}" dt="2023-03-28T12:02:48.010" v="507" actId="20577"/>
          <ac:spMkLst>
            <pc:docMk/>
            <pc:sldMk cId="2209178550" sldId="265"/>
            <ac:spMk id="3" creationId="{99671449-8699-204E-0425-478955E73E50}"/>
          </ac:spMkLst>
        </pc:spChg>
        <pc:spChg chg="mod">
          <ac:chgData name="Elizabeth Ciccarelli" userId="ee4298ec-c8be-4710-aaf1-0a7e4cac9df8" providerId="ADAL" clId="{5ED12E87-E786-457F-B7F5-DA9AAF3277E0}" dt="2023-03-28T12:01:10.124" v="379" actId="1076"/>
          <ac:spMkLst>
            <pc:docMk/>
            <pc:sldMk cId="2209178550" sldId="265"/>
            <ac:spMk id="6" creationId="{79DB199F-6C23-9E9F-FB3D-4B39507E2031}"/>
          </ac:spMkLst>
        </pc:spChg>
        <pc:spChg chg="mod">
          <ac:chgData name="Elizabeth Ciccarelli" userId="ee4298ec-c8be-4710-aaf1-0a7e4cac9df8" providerId="ADAL" clId="{5ED12E87-E786-457F-B7F5-DA9AAF3277E0}" dt="2023-03-28T12:00:57.153" v="370" actId="20577"/>
          <ac:spMkLst>
            <pc:docMk/>
            <pc:sldMk cId="2209178550" sldId="265"/>
            <ac:spMk id="7" creationId="{B3C1BED5-68E4-AA64-04C5-476AE62B6C49}"/>
          </ac:spMkLst>
        </pc:spChg>
        <pc:spChg chg="mod">
          <ac:chgData name="Elizabeth Ciccarelli" userId="ee4298ec-c8be-4710-aaf1-0a7e4cac9df8" providerId="ADAL" clId="{5ED12E87-E786-457F-B7F5-DA9AAF3277E0}" dt="2023-03-28T12:01:58.560" v="434" actId="20577"/>
          <ac:spMkLst>
            <pc:docMk/>
            <pc:sldMk cId="2209178550" sldId="265"/>
            <ac:spMk id="44" creationId="{3887613D-DAF5-4362-A1F9-C1557151D8B6}"/>
          </ac:spMkLst>
        </pc:spChg>
        <pc:spChg chg="mod">
          <ac:chgData name="Elizabeth Ciccarelli" userId="ee4298ec-c8be-4710-aaf1-0a7e4cac9df8" providerId="ADAL" clId="{5ED12E87-E786-457F-B7F5-DA9AAF3277E0}" dt="2023-03-28T12:02:35.126" v="477" actId="20577"/>
          <ac:spMkLst>
            <pc:docMk/>
            <pc:sldMk cId="2209178550" sldId="265"/>
            <ac:spMk id="47" creationId="{92FBA182-87DA-4565-9B47-ADF1CD720188}"/>
          </ac:spMkLst>
        </pc:spChg>
      </pc:sldChg>
      <pc:sldChg chg="addSp delSp modSp add mod">
        <pc:chgData name="Elizabeth Ciccarelli" userId="ee4298ec-c8be-4710-aaf1-0a7e4cac9df8" providerId="ADAL" clId="{5ED12E87-E786-457F-B7F5-DA9AAF3277E0}" dt="2023-04-11T12:07:45.415" v="671" actId="20577"/>
        <pc:sldMkLst>
          <pc:docMk/>
          <pc:sldMk cId="3209421424" sldId="266"/>
        </pc:sldMkLst>
        <pc:spChg chg="add mod">
          <ac:chgData name="Elizabeth Ciccarelli" userId="ee4298ec-c8be-4710-aaf1-0a7e4cac9df8" providerId="ADAL" clId="{5ED12E87-E786-457F-B7F5-DA9AAF3277E0}" dt="2023-04-11T12:07:45.415" v="671" actId="20577"/>
          <ac:spMkLst>
            <pc:docMk/>
            <pc:sldMk cId="3209421424" sldId="266"/>
            <ac:spMk id="2" creationId="{4FF5AE53-FDD3-66C0-40EE-7689E82D186D}"/>
          </ac:spMkLst>
        </pc:spChg>
        <pc:spChg chg="mod">
          <ac:chgData name="Elizabeth Ciccarelli" userId="ee4298ec-c8be-4710-aaf1-0a7e4cac9df8" providerId="ADAL" clId="{5ED12E87-E786-457F-B7F5-DA9AAF3277E0}" dt="2023-03-28T12:04:30.307" v="570" actId="20577"/>
          <ac:spMkLst>
            <pc:docMk/>
            <pc:sldMk cId="3209421424" sldId="266"/>
            <ac:spMk id="44" creationId="{3887613D-DAF5-4362-A1F9-C1557151D8B6}"/>
          </ac:spMkLst>
        </pc:spChg>
        <pc:spChg chg="del">
          <ac:chgData name="Elizabeth Ciccarelli" userId="ee4298ec-c8be-4710-aaf1-0a7e4cac9df8" providerId="ADAL" clId="{5ED12E87-E786-457F-B7F5-DA9AAF3277E0}" dt="2023-03-28T12:04:43.259" v="571" actId="478"/>
          <ac:spMkLst>
            <pc:docMk/>
            <pc:sldMk cId="3209421424" sldId="266"/>
            <ac:spMk id="47" creationId="{92FBA182-87DA-4565-9B47-ADF1CD72018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2AC39B-AEF8-47A6-997C-02F38BF17500}"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1663383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2AC39B-AEF8-47A6-997C-02F38BF17500}"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1998332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2AC39B-AEF8-47A6-997C-02F38BF17500}"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3382624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2AC39B-AEF8-47A6-997C-02F38BF17500}"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351814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2AC39B-AEF8-47A6-997C-02F38BF17500}" type="datetimeFigureOut">
              <a:rPr lang="en-US" smtClean="0"/>
              <a:t>3/28/2023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687354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2AC39B-AEF8-47A6-997C-02F38BF17500}"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531661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2AC39B-AEF8-47A6-997C-02F38BF17500}" type="datetimeFigureOut">
              <a:rPr lang="en-US" smtClean="0"/>
              <a:t>3/28/2023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1815779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2AC39B-AEF8-47A6-997C-02F38BF17500}" type="datetimeFigureOut">
              <a:rPr lang="en-US" smtClean="0"/>
              <a:t>3/28/2023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307218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2AC39B-AEF8-47A6-997C-02F38BF17500}" type="datetimeFigureOut">
              <a:rPr lang="en-US" smtClean="0"/>
              <a:t>3/28/2023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973818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E82AC39B-AEF8-47A6-997C-02F38BF17500}"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3326977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E82AC39B-AEF8-47A6-997C-02F38BF17500}" type="datetimeFigureOut">
              <a:rPr lang="en-US" smtClean="0"/>
              <a:t>3/28/2023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2076399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E82AC39B-AEF8-47A6-997C-02F38BF17500}" type="datetimeFigureOut">
              <a:rPr lang="en-US" smtClean="0"/>
              <a:t>3/28/2023</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E07A91BD-2D30-4D1B-B388-0538F34CA7E2}" type="slidenum">
              <a:rPr lang="en-US" smtClean="0"/>
              <a:t>‹#›</a:t>
            </a:fld>
            <a:endParaRPr lang="en-US"/>
          </a:p>
        </p:txBody>
      </p:sp>
    </p:spTree>
    <p:extLst>
      <p:ext uri="{BB962C8B-B14F-4D97-AF65-F5344CB8AC3E}">
        <p14:creationId xmlns:p14="http://schemas.microsoft.com/office/powerpoint/2010/main" val="24644380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a16="http://schemas.microsoft.com/office/drawing/2014/main" id="{BAC6A0F5-7623-499D-9CF6-293E2B9D438C}"/>
              </a:ext>
              <a:ext uri="{C183D7F6-B498-43B3-948B-1728B52AA6E4}">
                <adec:decorative xmlns:adec="http://schemas.microsoft.com/office/drawing/2017/decorative" val="1"/>
              </a:ext>
            </a:extLst>
          </p:cNvPr>
          <p:cNvSpPr/>
          <p:nvPr/>
        </p:nvSpPr>
        <p:spPr>
          <a:xfrm>
            <a:off x="0" y="2"/>
            <a:ext cx="10058400" cy="2426675"/>
          </a:xfrm>
          <a:prstGeom prst="rect">
            <a:avLst/>
          </a:prstGeom>
          <a:solidFill>
            <a:srgbClr val="0078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a16="http://schemas.microsoft.com/office/drawing/2014/main" id="{3887613D-DAF5-4362-A1F9-C1557151D8B6}"/>
              </a:ext>
            </a:extLst>
          </p:cNvPr>
          <p:cNvSpPr txBox="1"/>
          <p:nvPr/>
        </p:nvSpPr>
        <p:spPr>
          <a:xfrm>
            <a:off x="357896" y="80326"/>
            <a:ext cx="9275131" cy="733534"/>
          </a:xfrm>
          <a:prstGeom prst="rect">
            <a:avLst/>
          </a:prstGeom>
          <a:noFill/>
        </p:spPr>
        <p:txBody>
          <a:bodyPr wrap="square" rtlCol="0">
            <a:spAutoFit/>
          </a:bodyPr>
          <a:lstStyle/>
          <a:p>
            <a:pPr>
              <a:lnSpc>
                <a:spcPts val="5000"/>
              </a:lnSpc>
            </a:pPr>
            <a:r>
              <a:rPr lang="it-IT" sz="4400" kern="1500" spc="-83" dirty="0">
                <a:solidFill>
                  <a:schemeClr val="bg1"/>
                </a:solidFill>
                <a:latin typeface="Segoe UI Semibold" panose="020B0702040204020203" pitchFamily="34" charset="0"/>
                <a:cs typeface="Segoe UI Semibold" panose="020B0702040204020203" pitchFamily="34" charset="0"/>
              </a:rPr>
              <a:t>Disclosure of Financial Relationships</a:t>
            </a:r>
          </a:p>
        </p:txBody>
      </p:sp>
      <p:sp>
        <p:nvSpPr>
          <p:cNvPr id="53" name="CasellaDiTesto 30">
            <a:extLst>
              <a:ext uri="{FF2B5EF4-FFF2-40B4-BE49-F238E27FC236}">
                <a16:creationId xmlns:a16="http://schemas.microsoft.com/office/drawing/2014/main" id="{200F6693-B23F-484F-872C-C27F145F3055}"/>
              </a:ext>
            </a:extLst>
          </p:cNvPr>
          <p:cNvSpPr txBox="1"/>
          <p:nvPr/>
        </p:nvSpPr>
        <p:spPr>
          <a:xfrm>
            <a:off x="357896" y="775719"/>
            <a:ext cx="9049349" cy="1569660"/>
          </a:xfrm>
          <a:prstGeom prst="rect">
            <a:avLst/>
          </a:prstGeom>
          <a:noFill/>
        </p:spPr>
        <p:txBody>
          <a:bodyPr wrap="square" rtlCol="0">
            <a:spAutoFit/>
          </a:bodyPr>
          <a:lstStyle/>
          <a:p>
            <a:r>
              <a:rPr lang="it-IT" sz="1600" dirty="0">
                <a:solidFill>
                  <a:schemeClr val="bg1"/>
                </a:solidFill>
                <a:latin typeface="Segoe UI" panose="020B0502040204020203" pitchFamily="34" charset="0"/>
                <a:cs typeface="Segoe UI" panose="020B0502040204020203" pitchFamily="34" charset="0"/>
              </a:rPr>
              <a:t>Disclosures for the presence or absence of relevant financial relationships must be made for all persons in control of content (planners, speakers, facilitators, content reviewers, and others) prior to participants engaging in the educational content.  This is often done on the second slide of a presenter’s slide show.  Below are examples of what these disclosures look like and the wording that can be used.  The following slides contain templates that can be shared with presenters to use in their presentations.  Or you may wish to create your own slide for a presenter to use.</a:t>
            </a:r>
          </a:p>
        </p:txBody>
      </p:sp>
      <p:sp>
        <p:nvSpPr>
          <p:cNvPr id="54" name="CasellaDiTesto 15">
            <a:extLst>
              <a:ext uri="{FF2B5EF4-FFF2-40B4-BE49-F238E27FC236}">
                <a16:creationId xmlns:a16="http://schemas.microsoft.com/office/drawing/2014/main" id="{AB38EF5A-1266-4C7E-8264-0032ACA01708}"/>
              </a:ext>
            </a:extLst>
          </p:cNvPr>
          <p:cNvSpPr txBox="1">
            <a:spLocks noGrp="1"/>
          </p:cNvSpPr>
          <p:nvPr>
            <p:ph type="title" idx="4294967295"/>
          </p:nvPr>
        </p:nvSpPr>
        <p:spPr>
          <a:xfrm>
            <a:off x="503239" y="2751056"/>
            <a:ext cx="4525962" cy="163121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Segoe UI" panose="020B0502040204020203" pitchFamily="34" charset="0"/>
              </a:rPr>
              <a:t>If there are NO relevant financial relationships:</a:t>
            </a:r>
            <a:br>
              <a:rPr kumimoji="0" lang="it-IT" sz="1600" i="1"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Segoe UI" panose="020B0502040204020203" pitchFamily="34" charset="0"/>
              </a:rPr>
            </a:br>
            <a:r>
              <a:rPr kumimoji="0" lang="it-IT" sz="1600" i="1" u="none" strike="noStrike" kern="1200" cap="none" spc="0" normalizeH="0" baseline="0" noProof="0" dirty="0">
                <a:ln>
                  <a:noFill/>
                </a:ln>
                <a:solidFill>
                  <a:schemeClr val="tx1"/>
                </a:solidFill>
                <a:effectLst/>
                <a:uLnTx/>
                <a:uFillTx/>
                <a:latin typeface="Segoe UI" panose="020B0502040204020203" pitchFamily="34" charset="0"/>
                <a:ea typeface="Segoe UI" panose="020B0502040204020203" pitchFamily="34" charset="0"/>
                <a:cs typeface="Segoe UI" panose="020B0502040204020203" pitchFamily="34" charset="0"/>
              </a:rPr>
              <a:t>Inform the learners that planners, faculty, speaker, and others in control of content (either individually or as a group) have no financial relationships with ineligible companies.</a:t>
            </a:r>
          </a:p>
        </p:txBody>
      </p:sp>
      <p:sp>
        <p:nvSpPr>
          <p:cNvPr id="56" name="CasellaDiTesto 24">
            <a:extLst>
              <a:ext uri="{FF2B5EF4-FFF2-40B4-BE49-F238E27FC236}">
                <a16:creationId xmlns:a16="http://schemas.microsoft.com/office/drawing/2014/main" id="{AE12625D-DAA2-44A7-BEE4-8740C4747BDE}"/>
              </a:ext>
            </a:extLst>
          </p:cNvPr>
          <p:cNvSpPr txBox="1"/>
          <p:nvPr/>
        </p:nvSpPr>
        <p:spPr>
          <a:xfrm>
            <a:off x="503238" y="4665045"/>
            <a:ext cx="4417626" cy="288862"/>
          </a:xfrm>
          <a:prstGeom prst="rect">
            <a:avLst/>
          </a:prstGeom>
          <a:noFill/>
        </p:spPr>
        <p:txBody>
          <a:bodyPr wrap="square" rtlCol="0">
            <a:spAutoFit/>
          </a:bodyPr>
          <a:lstStyle/>
          <a:p>
            <a:pPr>
              <a:lnSpc>
                <a:spcPts val="1457"/>
              </a:lnSpc>
            </a:pPr>
            <a:r>
              <a:rPr lang="it-IT" b="1" dirty="0">
                <a:latin typeface="Segoe Pro" panose="020B0502040504020203" pitchFamily="34" charset="0"/>
                <a:ea typeface="Segoe UI" panose="020B0502040204020203" pitchFamily="34" charset="0"/>
                <a:cs typeface="Segoe UI" panose="020B0502040204020203" pitchFamily="34" charset="0"/>
              </a:rPr>
              <a:t>Examples</a:t>
            </a:r>
            <a:r>
              <a:rPr lang="it-IT" sz="1400" dirty="0">
                <a:latin typeface="Segoe Pro" panose="020B0502040504020203" pitchFamily="34" charset="0"/>
                <a:ea typeface="Segoe UI" panose="020B0502040204020203" pitchFamily="34" charset="0"/>
                <a:cs typeface="Segoe UI" panose="020B0502040204020203" pitchFamily="34" charset="0"/>
              </a:rPr>
              <a:t>:</a:t>
            </a:r>
          </a:p>
        </p:txBody>
      </p:sp>
      <p:sp>
        <p:nvSpPr>
          <p:cNvPr id="47" name="CasellaDiTesto 24">
            <a:extLst>
              <a:ext uri="{FF2B5EF4-FFF2-40B4-BE49-F238E27FC236}">
                <a16:creationId xmlns:a16="http://schemas.microsoft.com/office/drawing/2014/main" id="{92FBA182-87DA-4565-9B47-ADF1CD720188}"/>
              </a:ext>
            </a:extLst>
          </p:cNvPr>
          <p:cNvSpPr txBox="1"/>
          <p:nvPr/>
        </p:nvSpPr>
        <p:spPr>
          <a:xfrm>
            <a:off x="503238" y="4866312"/>
            <a:ext cx="4171441" cy="923330"/>
          </a:xfrm>
          <a:prstGeom prst="rect">
            <a:avLst/>
          </a:prstGeom>
          <a:noFill/>
        </p:spPr>
        <p:txBody>
          <a:bodyPr wrap="square" rtlCol="0">
            <a:spAutoFit/>
          </a:bodyPr>
          <a:lstStyle/>
          <a:p>
            <a:r>
              <a:rPr lang="it-IT" i="1" dirty="0">
                <a:latin typeface="Segoe Pro" panose="020B0502040504020203" pitchFamily="34" charset="0"/>
                <a:ea typeface="Segoe UI" panose="020B0502040204020203" pitchFamily="34" charset="0"/>
                <a:cs typeface="Segoe UI" panose="020B0502040204020203" pitchFamily="34" charset="0"/>
              </a:rPr>
              <a:t>Dr. X, faculty for this educational event, has no relevant financial relationships with ineligible companies to disclose.</a:t>
            </a:r>
          </a:p>
        </p:txBody>
      </p:sp>
      <p:sp>
        <p:nvSpPr>
          <p:cNvPr id="38" name="AutoShape 25">
            <a:extLst>
              <a:ext uri="{FF2B5EF4-FFF2-40B4-BE49-F238E27FC236}">
                <a16:creationId xmlns:a16="http://schemas.microsoft.com/office/drawing/2014/main" id="{B73E861E-A402-4A35-87CC-9574BAADDAB2}"/>
              </a:ext>
              <a:ext uri="{C183D7F6-B498-43B3-948B-1728B52AA6E4}">
                <adec:decorative xmlns:adec="http://schemas.microsoft.com/office/drawing/2017/decorative" val="1"/>
              </a:ext>
            </a:extLst>
          </p:cNvPr>
          <p:cNvSpPr>
            <a:spLocks noChangeAspect="1" noChangeArrowheads="1" noTextEdit="1"/>
          </p:cNvSpPr>
          <p:nvPr/>
        </p:nvSpPr>
        <p:spPr bwMode="auto">
          <a:xfrm>
            <a:off x="503238" y="6465888"/>
            <a:ext cx="528637"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CasellaDiTesto 24">
            <a:extLst>
              <a:ext uri="{FF2B5EF4-FFF2-40B4-BE49-F238E27FC236}">
                <a16:creationId xmlns:a16="http://schemas.microsoft.com/office/drawing/2014/main" id="{F0106BE8-49D0-4BB8-B40E-5BDEC2D1720A}"/>
              </a:ext>
            </a:extLst>
          </p:cNvPr>
          <p:cNvSpPr txBox="1"/>
          <p:nvPr/>
        </p:nvSpPr>
        <p:spPr>
          <a:xfrm>
            <a:off x="503238" y="5877237"/>
            <a:ext cx="4171441" cy="1200329"/>
          </a:xfrm>
          <a:prstGeom prst="rect">
            <a:avLst/>
          </a:prstGeom>
          <a:noFill/>
        </p:spPr>
        <p:txBody>
          <a:bodyPr wrap="square" rtlCol="0">
            <a:spAutoFit/>
          </a:bodyPr>
          <a:lstStyle/>
          <a:p>
            <a:r>
              <a:rPr lang="it-IT" i="1" dirty="0">
                <a:latin typeface="Segoe Pro" panose="020B0502040504020203" pitchFamily="34" charset="0"/>
                <a:ea typeface="Segoe UI" panose="020B0502040204020203" pitchFamily="34" charset="0"/>
                <a:cs typeface="Segoe UI" panose="020B0502040204020203" pitchFamily="34" charset="0"/>
              </a:rPr>
              <a:t>None of the planners for this educational activity have relevant financial relationships to disclose with ineligible companies.</a:t>
            </a:r>
          </a:p>
        </p:txBody>
      </p:sp>
      <p:sp>
        <p:nvSpPr>
          <p:cNvPr id="41" name="CasellaDiTesto 15">
            <a:extLst>
              <a:ext uri="{FF2B5EF4-FFF2-40B4-BE49-F238E27FC236}">
                <a16:creationId xmlns:a16="http://schemas.microsoft.com/office/drawing/2014/main" id="{F1618BD4-A037-D5D8-D6E5-29910B59F14F}"/>
              </a:ext>
            </a:extLst>
          </p:cNvPr>
          <p:cNvSpPr txBox="1">
            <a:spLocks/>
          </p:cNvSpPr>
          <p:nvPr/>
        </p:nvSpPr>
        <p:spPr>
          <a:xfrm>
            <a:off x="4960445" y="2639704"/>
            <a:ext cx="4957278" cy="18774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a:lstStyle>
          <a:p>
            <a:pPr defTabSz="457200">
              <a:lnSpc>
                <a:spcPct val="100000"/>
              </a:lnSpc>
              <a:spcBef>
                <a:spcPts val="0"/>
              </a:spcBef>
              <a:defRPr/>
            </a:pPr>
            <a:r>
              <a:rPr lang="it-IT" sz="1800" b="1" dirty="0">
                <a:latin typeface="Segoe UI" panose="020B0502040204020203" pitchFamily="34" charset="0"/>
                <a:ea typeface="Segoe UI" panose="020B0502040204020203" pitchFamily="34" charset="0"/>
                <a:cs typeface="Segoe UI" panose="020B0502040204020203" pitchFamily="34" charset="0"/>
              </a:rPr>
              <a:t>If there are ARE relevant financial relationships:</a:t>
            </a:r>
            <a:br>
              <a:rPr lang="it-IT" sz="1600" i="1" dirty="0">
                <a:latin typeface="Segoe UI" panose="020B0502040204020203" pitchFamily="34" charset="0"/>
                <a:ea typeface="Segoe UI" panose="020B0502040204020203" pitchFamily="34" charset="0"/>
                <a:cs typeface="Segoe UI" panose="020B0502040204020203" pitchFamily="34" charset="0"/>
              </a:rPr>
            </a:br>
            <a:r>
              <a:rPr lang="it-IT" sz="1600" i="1" dirty="0">
                <a:latin typeface="Segoe UI" panose="020B0502040204020203" pitchFamily="34" charset="0"/>
                <a:ea typeface="Segoe UI" panose="020B0502040204020203" pitchFamily="34" charset="0"/>
                <a:cs typeface="Segoe UI" panose="020B0502040204020203" pitchFamily="34" charset="0"/>
              </a:rPr>
              <a:t>Disclose the name(s) of the individuals, name of the ineligible company(ies) with which they have a relevant financial relationship(s), the nature of the relationship(s), </a:t>
            </a:r>
            <a:r>
              <a:rPr lang="it-IT" sz="1600" b="1" i="1" dirty="0">
                <a:latin typeface="Segoe UI" panose="020B0502040204020203" pitchFamily="34" charset="0"/>
                <a:ea typeface="Segoe UI" panose="020B0502040204020203" pitchFamily="34" charset="0"/>
                <a:cs typeface="Segoe UI" panose="020B0502040204020203" pitchFamily="34" charset="0"/>
              </a:rPr>
              <a:t>and a statement that all relevant financial relationships have been mitigated.</a:t>
            </a:r>
          </a:p>
        </p:txBody>
      </p:sp>
      <p:sp>
        <p:nvSpPr>
          <p:cNvPr id="42" name="CasellaDiTesto 24">
            <a:extLst>
              <a:ext uri="{FF2B5EF4-FFF2-40B4-BE49-F238E27FC236}">
                <a16:creationId xmlns:a16="http://schemas.microsoft.com/office/drawing/2014/main" id="{9A852131-DFC5-DDDB-B565-011D063150F2}"/>
              </a:ext>
            </a:extLst>
          </p:cNvPr>
          <p:cNvSpPr txBox="1"/>
          <p:nvPr/>
        </p:nvSpPr>
        <p:spPr>
          <a:xfrm>
            <a:off x="4989619" y="4665045"/>
            <a:ext cx="4417626" cy="288862"/>
          </a:xfrm>
          <a:prstGeom prst="rect">
            <a:avLst/>
          </a:prstGeom>
          <a:noFill/>
        </p:spPr>
        <p:txBody>
          <a:bodyPr wrap="square" rtlCol="0">
            <a:spAutoFit/>
          </a:bodyPr>
          <a:lstStyle/>
          <a:p>
            <a:pPr>
              <a:lnSpc>
                <a:spcPts val="1457"/>
              </a:lnSpc>
            </a:pPr>
            <a:r>
              <a:rPr lang="it-IT" b="1" dirty="0">
                <a:latin typeface="Segoe Pro" panose="020B0502040504020203" pitchFamily="34" charset="0"/>
                <a:ea typeface="Segoe UI" panose="020B0502040204020203" pitchFamily="34" charset="0"/>
                <a:cs typeface="Segoe UI" panose="020B0502040204020203" pitchFamily="34" charset="0"/>
              </a:rPr>
              <a:t>Examples</a:t>
            </a:r>
            <a:r>
              <a:rPr lang="it-IT" sz="1400" dirty="0">
                <a:latin typeface="Segoe Pro" panose="020B0502040504020203" pitchFamily="34" charset="0"/>
                <a:ea typeface="Segoe UI" panose="020B0502040204020203" pitchFamily="34" charset="0"/>
                <a:cs typeface="Segoe UI" panose="020B0502040204020203" pitchFamily="34" charset="0"/>
              </a:rPr>
              <a:t>:</a:t>
            </a:r>
          </a:p>
        </p:txBody>
      </p:sp>
      <p:sp>
        <p:nvSpPr>
          <p:cNvPr id="46" name="CasellaDiTesto 24">
            <a:extLst>
              <a:ext uri="{FF2B5EF4-FFF2-40B4-BE49-F238E27FC236}">
                <a16:creationId xmlns:a16="http://schemas.microsoft.com/office/drawing/2014/main" id="{FD540572-D875-8365-659A-CA306A3057FB}"/>
              </a:ext>
            </a:extLst>
          </p:cNvPr>
          <p:cNvSpPr txBox="1"/>
          <p:nvPr/>
        </p:nvSpPr>
        <p:spPr>
          <a:xfrm>
            <a:off x="5029199" y="4953907"/>
            <a:ext cx="4171441" cy="923330"/>
          </a:xfrm>
          <a:prstGeom prst="rect">
            <a:avLst/>
          </a:prstGeom>
          <a:noFill/>
        </p:spPr>
        <p:txBody>
          <a:bodyPr wrap="square" rtlCol="0">
            <a:spAutoFit/>
          </a:bodyPr>
          <a:lstStyle/>
          <a:p>
            <a:r>
              <a:rPr lang="it-IT" i="1" dirty="0">
                <a:latin typeface="Segoe Pro" panose="020B0502040504020203" pitchFamily="34" charset="0"/>
                <a:ea typeface="Segoe UI" panose="020B0502040204020203" pitchFamily="34" charset="0"/>
                <a:cs typeface="Segoe UI" panose="020B0502040204020203" pitchFamily="34" charset="0"/>
              </a:rPr>
              <a:t>Dr. Y, faculty for this educational event, is on the speaker’s bureau for ABC Device Company.</a:t>
            </a:r>
          </a:p>
        </p:txBody>
      </p:sp>
      <p:sp>
        <p:nvSpPr>
          <p:cNvPr id="48" name="CasellaDiTesto 24">
            <a:extLst>
              <a:ext uri="{FF2B5EF4-FFF2-40B4-BE49-F238E27FC236}">
                <a16:creationId xmlns:a16="http://schemas.microsoft.com/office/drawing/2014/main" id="{C0E38D1A-2865-8DEA-053A-8CCA5FB27860}"/>
              </a:ext>
            </a:extLst>
          </p:cNvPr>
          <p:cNvSpPr txBox="1"/>
          <p:nvPr/>
        </p:nvSpPr>
        <p:spPr>
          <a:xfrm>
            <a:off x="5029199" y="6004223"/>
            <a:ext cx="4171441" cy="923330"/>
          </a:xfrm>
          <a:prstGeom prst="rect">
            <a:avLst/>
          </a:prstGeom>
          <a:noFill/>
        </p:spPr>
        <p:txBody>
          <a:bodyPr wrap="square" rtlCol="0">
            <a:spAutoFit/>
          </a:bodyPr>
          <a:lstStyle/>
          <a:p>
            <a:r>
              <a:rPr lang="it-IT" i="1" dirty="0">
                <a:latin typeface="Segoe Pro" panose="020B0502040504020203" pitchFamily="34" charset="0"/>
                <a:ea typeface="Segoe UI" panose="020B0502040204020203" pitchFamily="34" charset="0"/>
                <a:cs typeface="Segoe UI" panose="020B0502040204020203" pitchFamily="34" charset="0"/>
              </a:rPr>
              <a:t>Dr. Z, planner for this educational event, has received a research grant from ABC Pharmaceuticals.</a:t>
            </a:r>
          </a:p>
        </p:txBody>
      </p:sp>
      <p:sp>
        <p:nvSpPr>
          <p:cNvPr id="49" name="CasellaDiTesto 24">
            <a:extLst>
              <a:ext uri="{FF2B5EF4-FFF2-40B4-BE49-F238E27FC236}">
                <a16:creationId xmlns:a16="http://schemas.microsoft.com/office/drawing/2014/main" id="{6E3EB030-E6EB-8E51-4BAD-E6CD712E7866}"/>
              </a:ext>
            </a:extLst>
          </p:cNvPr>
          <p:cNvSpPr txBox="1"/>
          <p:nvPr/>
        </p:nvSpPr>
        <p:spPr>
          <a:xfrm>
            <a:off x="5029199" y="6948467"/>
            <a:ext cx="4888524" cy="646331"/>
          </a:xfrm>
          <a:prstGeom prst="rect">
            <a:avLst/>
          </a:prstGeom>
          <a:noFill/>
        </p:spPr>
        <p:txBody>
          <a:bodyPr wrap="square" rtlCol="0">
            <a:spAutoFit/>
          </a:bodyPr>
          <a:lstStyle/>
          <a:p>
            <a:r>
              <a:rPr lang="it-IT" b="1" dirty="0">
                <a:latin typeface="Segoe Pro" panose="020B0502040504020203" pitchFamily="34" charset="0"/>
                <a:ea typeface="Segoe UI" panose="020B0502040204020203" pitchFamily="34" charset="0"/>
                <a:cs typeface="Segoe UI" panose="020B0502040204020203" pitchFamily="34" charset="0"/>
              </a:rPr>
              <a:t>All relevant </a:t>
            </a:r>
            <a:r>
              <a:rPr lang="it-IT" b="1">
                <a:latin typeface="Segoe Pro" panose="020B0502040504020203" pitchFamily="34" charset="0"/>
                <a:ea typeface="Segoe UI" panose="020B0502040204020203" pitchFamily="34" charset="0"/>
                <a:cs typeface="Segoe UI" panose="020B0502040204020203" pitchFamily="34" charset="0"/>
              </a:rPr>
              <a:t>financial relationships have </a:t>
            </a:r>
            <a:r>
              <a:rPr lang="it-IT" b="1" dirty="0">
                <a:latin typeface="Segoe Pro" panose="020B0502040504020203" pitchFamily="34" charset="0"/>
                <a:ea typeface="Segoe UI" panose="020B0502040204020203" pitchFamily="34" charset="0"/>
                <a:cs typeface="Segoe UI" panose="020B0502040204020203" pitchFamily="34" charset="0"/>
              </a:rPr>
              <a:t>been mitigated.</a:t>
            </a:r>
          </a:p>
        </p:txBody>
      </p:sp>
    </p:spTree>
    <p:extLst>
      <p:ext uri="{BB962C8B-B14F-4D97-AF65-F5344CB8AC3E}">
        <p14:creationId xmlns:p14="http://schemas.microsoft.com/office/powerpoint/2010/main" val="2328055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a16="http://schemas.microsoft.com/office/drawing/2014/main" id="{BAC6A0F5-7623-499D-9CF6-293E2B9D438C}"/>
              </a:ext>
              <a:ext uri="{C183D7F6-B498-43B3-948B-1728B52AA6E4}">
                <adec:decorative xmlns:adec="http://schemas.microsoft.com/office/drawing/2017/decorative" val="1"/>
              </a:ext>
            </a:extLst>
          </p:cNvPr>
          <p:cNvSpPr/>
          <p:nvPr/>
        </p:nvSpPr>
        <p:spPr>
          <a:xfrm>
            <a:off x="0" y="2"/>
            <a:ext cx="10058400" cy="1803967"/>
          </a:xfrm>
          <a:prstGeom prst="rect">
            <a:avLst/>
          </a:prstGeom>
          <a:solidFill>
            <a:srgbClr val="0078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a16="http://schemas.microsoft.com/office/drawing/2014/main" id="{3887613D-DAF5-4362-A1F9-C1557151D8B6}"/>
              </a:ext>
            </a:extLst>
          </p:cNvPr>
          <p:cNvSpPr txBox="1"/>
          <p:nvPr/>
        </p:nvSpPr>
        <p:spPr>
          <a:xfrm>
            <a:off x="322880" y="457330"/>
            <a:ext cx="9275131" cy="1307346"/>
          </a:xfrm>
          <a:prstGeom prst="rect">
            <a:avLst/>
          </a:prstGeom>
          <a:noFill/>
        </p:spPr>
        <p:txBody>
          <a:bodyPr wrap="square" rtlCol="0">
            <a:spAutoFit/>
          </a:bodyPr>
          <a:lstStyle/>
          <a:p>
            <a:pPr algn="ctr">
              <a:lnSpc>
                <a:spcPts val="5000"/>
              </a:lnSpc>
            </a:pPr>
            <a:r>
              <a:rPr lang="it-IT" sz="3200" kern="1500" spc="-83" dirty="0">
                <a:solidFill>
                  <a:schemeClr val="bg1"/>
                </a:solidFill>
                <a:latin typeface="Segoe UI Semibold" panose="020B0702040204020203" pitchFamily="34" charset="0"/>
                <a:cs typeface="Segoe UI Semibold" panose="020B0702040204020203" pitchFamily="34" charset="0"/>
              </a:rPr>
              <a:t>Disclosure of Relevant Financial Relationships</a:t>
            </a:r>
          </a:p>
          <a:p>
            <a:pPr algn="ctr">
              <a:lnSpc>
                <a:spcPts val="5000"/>
              </a:lnSpc>
            </a:pPr>
            <a:r>
              <a:rPr lang="it-IT" sz="3200" kern="1500" spc="-83" dirty="0">
                <a:solidFill>
                  <a:schemeClr val="bg1"/>
                </a:solidFill>
                <a:latin typeface="Segoe UI Semibold" panose="020B0702040204020203" pitchFamily="34" charset="0"/>
                <a:cs typeface="Segoe UI Semibold" panose="020B0702040204020203" pitchFamily="34" charset="0"/>
              </a:rPr>
              <a:t>For an Individual Speaker without Relationships</a:t>
            </a:r>
            <a:endParaRPr lang="it-IT" sz="3600" kern="1500" spc="-83" dirty="0">
              <a:solidFill>
                <a:schemeClr val="bg1"/>
              </a:solidFill>
              <a:latin typeface="Segoe UI Semibold" panose="020B0702040204020203" pitchFamily="34" charset="0"/>
              <a:cs typeface="Segoe UI Semibold" panose="020B0702040204020203" pitchFamily="34" charset="0"/>
            </a:endParaRPr>
          </a:p>
        </p:txBody>
      </p:sp>
      <p:sp>
        <p:nvSpPr>
          <p:cNvPr id="47" name="CasellaDiTesto 24">
            <a:extLst>
              <a:ext uri="{FF2B5EF4-FFF2-40B4-BE49-F238E27FC236}">
                <a16:creationId xmlns:a16="http://schemas.microsoft.com/office/drawing/2014/main" id="{92FBA182-87DA-4565-9B47-ADF1CD720188}"/>
              </a:ext>
            </a:extLst>
          </p:cNvPr>
          <p:cNvSpPr txBox="1"/>
          <p:nvPr/>
        </p:nvSpPr>
        <p:spPr>
          <a:xfrm>
            <a:off x="503238" y="2668235"/>
            <a:ext cx="8886947" cy="1569660"/>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(Insert name), faculty for this educational event, has no relevant financial relationships with ineligible companies to disclose.</a:t>
            </a:r>
          </a:p>
        </p:txBody>
      </p:sp>
      <p:sp>
        <p:nvSpPr>
          <p:cNvPr id="38" name="AutoShape 25">
            <a:extLst>
              <a:ext uri="{FF2B5EF4-FFF2-40B4-BE49-F238E27FC236}">
                <a16:creationId xmlns:a16="http://schemas.microsoft.com/office/drawing/2014/main" id="{B73E861E-A402-4A35-87CC-9574BAADDAB2}"/>
              </a:ext>
              <a:ext uri="{C183D7F6-B498-43B3-948B-1728B52AA6E4}">
                <adec:decorative xmlns:adec="http://schemas.microsoft.com/office/drawing/2017/decorative" val="1"/>
              </a:ext>
            </a:extLst>
          </p:cNvPr>
          <p:cNvSpPr>
            <a:spLocks noChangeAspect="1" noChangeArrowheads="1" noTextEdit="1"/>
          </p:cNvSpPr>
          <p:nvPr/>
        </p:nvSpPr>
        <p:spPr bwMode="auto">
          <a:xfrm>
            <a:off x="503238" y="6465888"/>
            <a:ext cx="528637"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450602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a16="http://schemas.microsoft.com/office/drawing/2014/main" id="{BAC6A0F5-7623-499D-9CF6-293E2B9D438C}"/>
              </a:ext>
              <a:ext uri="{C183D7F6-B498-43B3-948B-1728B52AA6E4}">
                <adec:decorative xmlns:adec="http://schemas.microsoft.com/office/drawing/2017/decorative" val="1"/>
              </a:ext>
            </a:extLst>
          </p:cNvPr>
          <p:cNvSpPr/>
          <p:nvPr/>
        </p:nvSpPr>
        <p:spPr>
          <a:xfrm>
            <a:off x="0" y="2"/>
            <a:ext cx="10058400" cy="1803967"/>
          </a:xfrm>
          <a:prstGeom prst="rect">
            <a:avLst/>
          </a:prstGeom>
          <a:solidFill>
            <a:srgbClr val="0078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a16="http://schemas.microsoft.com/office/drawing/2014/main" id="{3887613D-DAF5-4362-A1F9-C1557151D8B6}"/>
              </a:ext>
            </a:extLst>
          </p:cNvPr>
          <p:cNvSpPr txBox="1"/>
          <p:nvPr/>
        </p:nvSpPr>
        <p:spPr>
          <a:xfrm>
            <a:off x="322880" y="457330"/>
            <a:ext cx="9275131" cy="1307346"/>
          </a:xfrm>
          <a:prstGeom prst="rect">
            <a:avLst/>
          </a:prstGeom>
          <a:noFill/>
        </p:spPr>
        <p:txBody>
          <a:bodyPr wrap="square" rtlCol="0">
            <a:spAutoFit/>
          </a:bodyPr>
          <a:lstStyle/>
          <a:p>
            <a:pPr algn="ctr">
              <a:lnSpc>
                <a:spcPts val="5000"/>
              </a:lnSpc>
            </a:pPr>
            <a:r>
              <a:rPr lang="it-IT" sz="3200" kern="1500" spc="-83" dirty="0">
                <a:solidFill>
                  <a:schemeClr val="bg1"/>
                </a:solidFill>
                <a:latin typeface="Segoe UI Semibold" panose="020B0702040204020203" pitchFamily="34" charset="0"/>
                <a:cs typeface="Segoe UI Semibold" panose="020B0702040204020203" pitchFamily="34" charset="0"/>
              </a:rPr>
              <a:t>Disclosure of Relevant Financial Relationships</a:t>
            </a:r>
          </a:p>
          <a:p>
            <a:pPr algn="ctr">
              <a:lnSpc>
                <a:spcPts val="5000"/>
              </a:lnSpc>
            </a:pPr>
            <a:r>
              <a:rPr lang="it-IT" sz="3200" kern="1500" spc="-83" dirty="0">
                <a:solidFill>
                  <a:schemeClr val="bg1"/>
                </a:solidFill>
                <a:latin typeface="Segoe UI Semibold" panose="020B0702040204020203" pitchFamily="34" charset="0"/>
                <a:cs typeface="Segoe UI Semibold" panose="020B0702040204020203" pitchFamily="34" charset="0"/>
              </a:rPr>
              <a:t>For an Individual Speaker with Relationships</a:t>
            </a:r>
            <a:endParaRPr lang="it-IT" sz="3600" kern="1500" spc="-83" dirty="0">
              <a:solidFill>
                <a:schemeClr val="bg1"/>
              </a:solidFill>
              <a:latin typeface="Segoe UI Semibold" panose="020B0702040204020203" pitchFamily="34" charset="0"/>
              <a:cs typeface="Segoe UI Semibold" panose="020B0702040204020203" pitchFamily="34" charset="0"/>
            </a:endParaRPr>
          </a:p>
        </p:txBody>
      </p:sp>
      <p:sp>
        <p:nvSpPr>
          <p:cNvPr id="38" name="AutoShape 25">
            <a:extLst>
              <a:ext uri="{FF2B5EF4-FFF2-40B4-BE49-F238E27FC236}">
                <a16:creationId xmlns:a16="http://schemas.microsoft.com/office/drawing/2014/main" id="{B73E861E-A402-4A35-87CC-9574BAADDAB2}"/>
              </a:ext>
              <a:ext uri="{C183D7F6-B498-43B3-948B-1728B52AA6E4}">
                <adec:decorative xmlns:adec="http://schemas.microsoft.com/office/drawing/2017/decorative" val="1"/>
              </a:ext>
            </a:extLst>
          </p:cNvPr>
          <p:cNvSpPr>
            <a:spLocks noChangeAspect="1" noChangeArrowheads="1" noTextEdit="1"/>
          </p:cNvSpPr>
          <p:nvPr/>
        </p:nvSpPr>
        <p:spPr bwMode="auto">
          <a:xfrm>
            <a:off x="503238" y="6465888"/>
            <a:ext cx="528637"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 name="CasellaDiTesto 24">
            <a:extLst>
              <a:ext uri="{FF2B5EF4-FFF2-40B4-BE49-F238E27FC236}">
                <a16:creationId xmlns:a16="http://schemas.microsoft.com/office/drawing/2014/main" id="{4FF5AE53-FDD3-66C0-40EE-7689E82D186D}"/>
              </a:ext>
            </a:extLst>
          </p:cNvPr>
          <p:cNvSpPr txBox="1"/>
          <p:nvPr/>
        </p:nvSpPr>
        <p:spPr>
          <a:xfrm>
            <a:off x="503238" y="2668235"/>
            <a:ext cx="8886947" cy="2554545"/>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(Insert name), faculty for this educational event, is a (insert relationship) for (insert company).</a:t>
            </a:r>
          </a:p>
          <a:p>
            <a:endParaRPr lang="it-IT" sz="3200" i="1" dirty="0">
              <a:latin typeface="Segoe Pro" panose="020B0502040504020203" pitchFamily="34" charset="0"/>
              <a:ea typeface="Segoe UI" panose="020B0502040204020203" pitchFamily="34" charset="0"/>
              <a:cs typeface="Segoe UI" panose="020B0502040204020203" pitchFamily="34" charset="0"/>
            </a:endParaRPr>
          </a:p>
          <a:p>
            <a:r>
              <a:rPr lang="it-IT" sz="3200" i="1" dirty="0">
                <a:latin typeface="Segoe Pro" panose="020B0502040504020203" pitchFamily="34" charset="0"/>
                <a:ea typeface="Segoe UI" panose="020B0502040204020203" pitchFamily="34" charset="0"/>
                <a:cs typeface="Segoe UI" panose="020B0502040204020203" pitchFamily="34" charset="0"/>
              </a:rPr>
              <a:t>All relevant financial relationships have been mitigated.</a:t>
            </a:r>
          </a:p>
        </p:txBody>
      </p:sp>
    </p:spTree>
    <p:extLst>
      <p:ext uri="{BB962C8B-B14F-4D97-AF65-F5344CB8AC3E}">
        <p14:creationId xmlns:p14="http://schemas.microsoft.com/office/powerpoint/2010/main" val="3209421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a16="http://schemas.microsoft.com/office/drawing/2014/main" id="{BAC6A0F5-7623-499D-9CF6-293E2B9D438C}"/>
              </a:ext>
              <a:ext uri="{C183D7F6-B498-43B3-948B-1728B52AA6E4}">
                <adec:decorative xmlns:adec="http://schemas.microsoft.com/office/drawing/2017/decorative" val="1"/>
              </a:ext>
            </a:extLst>
          </p:cNvPr>
          <p:cNvSpPr/>
          <p:nvPr/>
        </p:nvSpPr>
        <p:spPr>
          <a:xfrm>
            <a:off x="0" y="2"/>
            <a:ext cx="10058400" cy="2236100"/>
          </a:xfrm>
          <a:prstGeom prst="rect">
            <a:avLst/>
          </a:prstGeom>
          <a:solidFill>
            <a:srgbClr val="0078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a16="http://schemas.microsoft.com/office/drawing/2014/main" id="{3887613D-DAF5-4362-A1F9-C1557151D8B6}"/>
              </a:ext>
            </a:extLst>
          </p:cNvPr>
          <p:cNvSpPr txBox="1"/>
          <p:nvPr/>
        </p:nvSpPr>
        <p:spPr>
          <a:xfrm>
            <a:off x="322880" y="275950"/>
            <a:ext cx="9275131" cy="2015936"/>
          </a:xfrm>
          <a:prstGeom prst="rect">
            <a:avLst/>
          </a:prstGeom>
          <a:noFill/>
        </p:spPr>
        <p:txBody>
          <a:bodyPr wrap="square" rtlCol="0">
            <a:spAutoFit/>
          </a:bodyPr>
          <a:lstStyle/>
          <a:p>
            <a:pPr algn="ctr">
              <a:lnSpc>
                <a:spcPts val="5000"/>
              </a:lnSpc>
            </a:pPr>
            <a:r>
              <a:rPr lang="it-IT" sz="3600" kern="1500" spc="-83" dirty="0">
                <a:solidFill>
                  <a:schemeClr val="bg1"/>
                </a:solidFill>
                <a:latin typeface="Segoe UI Semibold" panose="020B0702040204020203" pitchFamily="34" charset="0"/>
                <a:cs typeface="Segoe UI Semibold" panose="020B0702040204020203" pitchFamily="34" charset="0"/>
              </a:rPr>
              <a:t>Disclosure of Revelant Financial Relationships</a:t>
            </a:r>
          </a:p>
          <a:p>
            <a:pPr algn="ctr">
              <a:lnSpc>
                <a:spcPts val="5000"/>
              </a:lnSpc>
            </a:pPr>
            <a:r>
              <a:rPr lang="it-IT" sz="3600" kern="1500" spc="-83" dirty="0">
                <a:solidFill>
                  <a:schemeClr val="bg1"/>
                </a:solidFill>
                <a:latin typeface="Segoe UI Semibold" panose="020B0702040204020203" pitchFamily="34" charset="0"/>
                <a:cs typeface="Segoe UI Semibold" panose="020B0702040204020203" pitchFamily="34" charset="0"/>
              </a:rPr>
              <a:t>For All Individuals in Control of Content without Relationships</a:t>
            </a:r>
            <a:endParaRPr lang="it-IT" sz="4800" kern="1500" spc="-83" dirty="0">
              <a:solidFill>
                <a:schemeClr val="bg1"/>
              </a:solidFill>
              <a:latin typeface="Segoe UI Semibold" panose="020B0702040204020203" pitchFamily="34" charset="0"/>
              <a:cs typeface="Segoe UI Semibold" panose="020B0702040204020203" pitchFamily="34" charset="0"/>
            </a:endParaRPr>
          </a:p>
        </p:txBody>
      </p:sp>
      <p:sp>
        <p:nvSpPr>
          <p:cNvPr id="47" name="CasellaDiTesto 24">
            <a:extLst>
              <a:ext uri="{FF2B5EF4-FFF2-40B4-BE49-F238E27FC236}">
                <a16:creationId xmlns:a16="http://schemas.microsoft.com/office/drawing/2014/main" id="{92FBA182-87DA-4565-9B47-ADF1CD720188}"/>
              </a:ext>
            </a:extLst>
          </p:cNvPr>
          <p:cNvSpPr txBox="1"/>
          <p:nvPr/>
        </p:nvSpPr>
        <p:spPr>
          <a:xfrm>
            <a:off x="503238" y="2668235"/>
            <a:ext cx="9094773" cy="1569660"/>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None of the planners or faculty for this educational activity have relevant financial relationships to disclose with ineligible companies.</a:t>
            </a:r>
          </a:p>
        </p:txBody>
      </p:sp>
      <p:sp>
        <p:nvSpPr>
          <p:cNvPr id="38" name="AutoShape 25">
            <a:extLst>
              <a:ext uri="{FF2B5EF4-FFF2-40B4-BE49-F238E27FC236}">
                <a16:creationId xmlns:a16="http://schemas.microsoft.com/office/drawing/2014/main" id="{B73E861E-A402-4A35-87CC-9574BAADDAB2}"/>
              </a:ext>
              <a:ext uri="{C183D7F6-B498-43B3-948B-1728B52AA6E4}">
                <adec:decorative xmlns:adec="http://schemas.microsoft.com/office/drawing/2017/decorative" val="1"/>
              </a:ext>
            </a:extLst>
          </p:cNvPr>
          <p:cNvSpPr>
            <a:spLocks noChangeAspect="1" noChangeArrowheads="1" noTextEdit="1"/>
          </p:cNvSpPr>
          <p:nvPr/>
        </p:nvSpPr>
        <p:spPr bwMode="auto">
          <a:xfrm>
            <a:off x="503238" y="6465888"/>
            <a:ext cx="528637"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930855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a16="http://schemas.microsoft.com/office/drawing/2014/main" id="{BAC6A0F5-7623-499D-9CF6-293E2B9D438C}"/>
              </a:ext>
              <a:ext uri="{C183D7F6-B498-43B3-948B-1728B52AA6E4}">
                <adec:decorative xmlns:adec="http://schemas.microsoft.com/office/drawing/2017/decorative" val="1"/>
              </a:ext>
            </a:extLst>
          </p:cNvPr>
          <p:cNvSpPr/>
          <p:nvPr/>
        </p:nvSpPr>
        <p:spPr>
          <a:xfrm>
            <a:off x="0" y="2"/>
            <a:ext cx="10058400" cy="2417480"/>
          </a:xfrm>
          <a:prstGeom prst="rect">
            <a:avLst/>
          </a:prstGeom>
          <a:solidFill>
            <a:srgbClr val="0078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a16="http://schemas.microsoft.com/office/drawing/2014/main" id="{3887613D-DAF5-4362-A1F9-C1557151D8B6}"/>
              </a:ext>
            </a:extLst>
          </p:cNvPr>
          <p:cNvSpPr txBox="1"/>
          <p:nvPr/>
        </p:nvSpPr>
        <p:spPr>
          <a:xfrm>
            <a:off x="322880" y="457330"/>
            <a:ext cx="9275131" cy="1960152"/>
          </a:xfrm>
          <a:prstGeom prst="rect">
            <a:avLst/>
          </a:prstGeom>
          <a:noFill/>
        </p:spPr>
        <p:txBody>
          <a:bodyPr wrap="square" rtlCol="0">
            <a:spAutoFit/>
          </a:bodyPr>
          <a:lstStyle/>
          <a:p>
            <a:pPr algn="ctr">
              <a:lnSpc>
                <a:spcPts val="5000"/>
              </a:lnSpc>
            </a:pPr>
            <a:r>
              <a:rPr lang="it-IT" sz="3600" kern="1500" spc="-83" dirty="0">
                <a:solidFill>
                  <a:schemeClr val="bg1"/>
                </a:solidFill>
                <a:latin typeface="Segoe UI Semibold" panose="020B0702040204020203" pitchFamily="34" charset="0"/>
                <a:cs typeface="Segoe UI Semibold" panose="020B0702040204020203" pitchFamily="34" charset="0"/>
              </a:rPr>
              <a:t>Disclosure of Relevant Financial Relationships for Individual with Relationship and All Others in Control of Content</a:t>
            </a:r>
            <a:endParaRPr lang="it-IT" sz="4400" kern="1500" spc="-83" dirty="0">
              <a:solidFill>
                <a:schemeClr val="bg1"/>
              </a:solidFill>
              <a:latin typeface="Segoe UI Semibold" panose="020B0702040204020203" pitchFamily="34" charset="0"/>
              <a:cs typeface="Segoe UI Semibold" panose="020B0702040204020203" pitchFamily="34" charset="0"/>
            </a:endParaRPr>
          </a:p>
        </p:txBody>
      </p:sp>
      <p:sp>
        <p:nvSpPr>
          <p:cNvPr id="47" name="CasellaDiTesto 24">
            <a:extLst>
              <a:ext uri="{FF2B5EF4-FFF2-40B4-BE49-F238E27FC236}">
                <a16:creationId xmlns:a16="http://schemas.microsoft.com/office/drawing/2014/main" id="{92FBA182-87DA-4565-9B47-ADF1CD720188}"/>
              </a:ext>
            </a:extLst>
          </p:cNvPr>
          <p:cNvSpPr txBox="1"/>
          <p:nvPr/>
        </p:nvSpPr>
        <p:spPr>
          <a:xfrm>
            <a:off x="503238" y="2668235"/>
            <a:ext cx="8886947" cy="1077218"/>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(Insert name), faculty for this educational event, is a (insert relationship) for (insert company).</a:t>
            </a:r>
          </a:p>
        </p:txBody>
      </p:sp>
      <p:sp>
        <p:nvSpPr>
          <p:cNvPr id="38" name="AutoShape 25">
            <a:extLst>
              <a:ext uri="{FF2B5EF4-FFF2-40B4-BE49-F238E27FC236}">
                <a16:creationId xmlns:a16="http://schemas.microsoft.com/office/drawing/2014/main" id="{B73E861E-A402-4A35-87CC-9574BAADDAB2}"/>
              </a:ext>
              <a:ext uri="{C183D7F6-B498-43B3-948B-1728B52AA6E4}">
                <adec:decorative xmlns:adec="http://schemas.microsoft.com/office/drawing/2017/decorative" val="1"/>
              </a:ext>
            </a:extLst>
          </p:cNvPr>
          <p:cNvSpPr>
            <a:spLocks noChangeAspect="1" noChangeArrowheads="1" noTextEdit="1"/>
          </p:cNvSpPr>
          <p:nvPr/>
        </p:nvSpPr>
        <p:spPr bwMode="auto">
          <a:xfrm>
            <a:off x="503238" y="6465888"/>
            <a:ext cx="528637"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CasellaDiTesto 24">
            <a:extLst>
              <a:ext uri="{FF2B5EF4-FFF2-40B4-BE49-F238E27FC236}">
                <a16:creationId xmlns:a16="http://schemas.microsoft.com/office/drawing/2014/main" id="{79DB199F-6C23-9E9F-FB3D-4B39507E2031}"/>
              </a:ext>
            </a:extLst>
          </p:cNvPr>
          <p:cNvSpPr txBox="1"/>
          <p:nvPr/>
        </p:nvSpPr>
        <p:spPr>
          <a:xfrm>
            <a:off x="503238" y="4026948"/>
            <a:ext cx="8746270" cy="1077218"/>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All the relevant financial relationships have been mitigated.</a:t>
            </a:r>
          </a:p>
        </p:txBody>
      </p:sp>
      <p:sp>
        <p:nvSpPr>
          <p:cNvPr id="7" name="CasellaDiTesto 24">
            <a:extLst>
              <a:ext uri="{FF2B5EF4-FFF2-40B4-BE49-F238E27FC236}">
                <a16:creationId xmlns:a16="http://schemas.microsoft.com/office/drawing/2014/main" id="{1210F7FC-DE71-6988-B36B-B213FEA02215}"/>
              </a:ext>
            </a:extLst>
          </p:cNvPr>
          <p:cNvSpPr txBox="1"/>
          <p:nvPr/>
        </p:nvSpPr>
        <p:spPr>
          <a:xfrm>
            <a:off x="503238" y="5434836"/>
            <a:ext cx="8886947" cy="1569660"/>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None of the planners or other speakers for this educational activity have relevant financial relationships to disclose with ineligible companies.</a:t>
            </a:r>
          </a:p>
        </p:txBody>
      </p:sp>
    </p:spTree>
    <p:extLst>
      <p:ext uri="{BB962C8B-B14F-4D97-AF65-F5344CB8AC3E}">
        <p14:creationId xmlns:p14="http://schemas.microsoft.com/office/powerpoint/2010/main" val="3681252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a16="http://schemas.microsoft.com/office/drawing/2014/main" id="{BAC6A0F5-7623-499D-9CF6-293E2B9D438C}"/>
              </a:ext>
              <a:ext uri="{C183D7F6-B498-43B3-948B-1728B52AA6E4}">
                <adec:decorative xmlns:adec="http://schemas.microsoft.com/office/drawing/2017/decorative" val="1"/>
              </a:ext>
            </a:extLst>
          </p:cNvPr>
          <p:cNvSpPr/>
          <p:nvPr/>
        </p:nvSpPr>
        <p:spPr>
          <a:xfrm>
            <a:off x="0" y="2"/>
            <a:ext cx="10058400" cy="2196815"/>
          </a:xfrm>
          <a:prstGeom prst="rect">
            <a:avLst/>
          </a:prstGeom>
          <a:solidFill>
            <a:srgbClr val="0078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a16="http://schemas.microsoft.com/office/drawing/2014/main" id="{3887613D-DAF5-4362-A1F9-C1557151D8B6}"/>
              </a:ext>
            </a:extLst>
          </p:cNvPr>
          <p:cNvSpPr txBox="1"/>
          <p:nvPr/>
        </p:nvSpPr>
        <p:spPr>
          <a:xfrm>
            <a:off x="309144" y="149221"/>
            <a:ext cx="9275131" cy="1960152"/>
          </a:xfrm>
          <a:prstGeom prst="rect">
            <a:avLst/>
          </a:prstGeom>
          <a:noFill/>
        </p:spPr>
        <p:txBody>
          <a:bodyPr wrap="square" rtlCol="0">
            <a:spAutoFit/>
          </a:bodyPr>
          <a:lstStyle/>
          <a:p>
            <a:pPr algn="ctr">
              <a:lnSpc>
                <a:spcPts val="5000"/>
              </a:lnSpc>
            </a:pPr>
            <a:r>
              <a:rPr lang="it-IT" sz="3600" kern="1500" spc="-83" dirty="0">
                <a:solidFill>
                  <a:schemeClr val="bg1"/>
                </a:solidFill>
                <a:latin typeface="Segoe UI Semibold" panose="020B0702040204020203" pitchFamily="34" charset="0"/>
                <a:cs typeface="Segoe UI Semibold" panose="020B0702040204020203" pitchFamily="34" charset="0"/>
              </a:rPr>
              <a:t>Disclosure of Relevant Financial Relationships for a Grant Recipient and All Others in Control of Content</a:t>
            </a:r>
            <a:endParaRPr lang="it-IT" sz="4400" kern="1500" spc="-83" dirty="0">
              <a:solidFill>
                <a:schemeClr val="bg1"/>
              </a:solidFill>
              <a:latin typeface="Segoe UI Semibold" panose="020B0702040204020203" pitchFamily="34" charset="0"/>
              <a:cs typeface="Segoe UI Semibold" panose="020B0702040204020203" pitchFamily="34" charset="0"/>
            </a:endParaRPr>
          </a:p>
        </p:txBody>
      </p:sp>
      <p:sp>
        <p:nvSpPr>
          <p:cNvPr id="47" name="CasellaDiTesto 24">
            <a:extLst>
              <a:ext uri="{FF2B5EF4-FFF2-40B4-BE49-F238E27FC236}">
                <a16:creationId xmlns:a16="http://schemas.microsoft.com/office/drawing/2014/main" id="{92FBA182-87DA-4565-9B47-ADF1CD720188}"/>
              </a:ext>
            </a:extLst>
          </p:cNvPr>
          <p:cNvSpPr txBox="1"/>
          <p:nvPr/>
        </p:nvSpPr>
        <p:spPr>
          <a:xfrm>
            <a:off x="503238" y="2668235"/>
            <a:ext cx="8886947" cy="1077218"/>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(Insert name), faculty for this educational event, has received a grant from (insert company).</a:t>
            </a:r>
          </a:p>
        </p:txBody>
      </p:sp>
      <p:sp>
        <p:nvSpPr>
          <p:cNvPr id="38" name="AutoShape 25">
            <a:extLst>
              <a:ext uri="{FF2B5EF4-FFF2-40B4-BE49-F238E27FC236}">
                <a16:creationId xmlns:a16="http://schemas.microsoft.com/office/drawing/2014/main" id="{B73E861E-A402-4A35-87CC-9574BAADDAB2}"/>
              </a:ext>
              <a:ext uri="{C183D7F6-B498-43B3-948B-1728B52AA6E4}">
                <adec:decorative xmlns:adec="http://schemas.microsoft.com/office/drawing/2017/decorative" val="1"/>
              </a:ext>
            </a:extLst>
          </p:cNvPr>
          <p:cNvSpPr>
            <a:spLocks noChangeAspect="1" noChangeArrowheads="1" noTextEdit="1"/>
          </p:cNvSpPr>
          <p:nvPr/>
        </p:nvSpPr>
        <p:spPr bwMode="auto">
          <a:xfrm>
            <a:off x="503238" y="6465888"/>
            <a:ext cx="528637"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CasellaDiTesto 24">
            <a:extLst>
              <a:ext uri="{FF2B5EF4-FFF2-40B4-BE49-F238E27FC236}">
                <a16:creationId xmlns:a16="http://schemas.microsoft.com/office/drawing/2014/main" id="{79DB199F-6C23-9E9F-FB3D-4B39507E2031}"/>
              </a:ext>
            </a:extLst>
          </p:cNvPr>
          <p:cNvSpPr txBox="1"/>
          <p:nvPr/>
        </p:nvSpPr>
        <p:spPr>
          <a:xfrm>
            <a:off x="503237" y="3886200"/>
            <a:ext cx="8746270" cy="1077218"/>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All the relevant financial relationships have been mitigated.</a:t>
            </a:r>
          </a:p>
        </p:txBody>
      </p:sp>
      <p:sp>
        <p:nvSpPr>
          <p:cNvPr id="7" name="CasellaDiTesto 24">
            <a:extLst>
              <a:ext uri="{FF2B5EF4-FFF2-40B4-BE49-F238E27FC236}">
                <a16:creationId xmlns:a16="http://schemas.microsoft.com/office/drawing/2014/main" id="{DA78824A-C5A1-C908-DD5F-793D9A665AF4}"/>
              </a:ext>
            </a:extLst>
          </p:cNvPr>
          <p:cNvSpPr txBox="1"/>
          <p:nvPr/>
        </p:nvSpPr>
        <p:spPr>
          <a:xfrm>
            <a:off x="503237" y="5434836"/>
            <a:ext cx="8886947" cy="1569660"/>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None of the planners or other speakers for this educational activity have relevant financial relationships to disclose with ineligible companies.</a:t>
            </a:r>
          </a:p>
        </p:txBody>
      </p:sp>
    </p:spTree>
    <p:extLst>
      <p:ext uri="{BB962C8B-B14F-4D97-AF65-F5344CB8AC3E}">
        <p14:creationId xmlns:p14="http://schemas.microsoft.com/office/powerpoint/2010/main" val="3652217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a16="http://schemas.microsoft.com/office/drawing/2014/main" id="{BAC6A0F5-7623-499D-9CF6-293E2B9D438C}"/>
              </a:ext>
              <a:ext uri="{C183D7F6-B498-43B3-948B-1728B52AA6E4}">
                <adec:decorative xmlns:adec="http://schemas.microsoft.com/office/drawing/2017/decorative" val="1"/>
              </a:ext>
            </a:extLst>
          </p:cNvPr>
          <p:cNvSpPr/>
          <p:nvPr/>
        </p:nvSpPr>
        <p:spPr>
          <a:xfrm>
            <a:off x="0" y="2"/>
            <a:ext cx="10058400" cy="2141032"/>
          </a:xfrm>
          <a:prstGeom prst="rect">
            <a:avLst/>
          </a:prstGeom>
          <a:solidFill>
            <a:srgbClr val="0078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a16="http://schemas.microsoft.com/office/drawing/2014/main" id="{3887613D-DAF5-4362-A1F9-C1557151D8B6}"/>
              </a:ext>
            </a:extLst>
          </p:cNvPr>
          <p:cNvSpPr txBox="1"/>
          <p:nvPr/>
        </p:nvSpPr>
        <p:spPr>
          <a:xfrm>
            <a:off x="309144" y="220166"/>
            <a:ext cx="9275131" cy="1960152"/>
          </a:xfrm>
          <a:prstGeom prst="rect">
            <a:avLst/>
          </a:prstGeom>
          <a:noFill/>
        </p:spPr>
        <p:txBody>
          <a:bodyPr wrap="square" rtlCol="0">
            <a:spAutoFit/>
          </a:bodyPr>
          <a:lstStyle/>
          <a:p>
            <a:pPr algn="ctr">
              <a:lnSpc>
                <a:spcPts val="5000"/>
              </a:lnSpc>
            </a:pPr>
            <a:r>
              <a:rPr lang="it-IT" sz="3600" kern="1500" spc="-83" dirty="0">
                <a:solidFill>
                  <a:schemeClr val="bg1"/>
                </a:solidFill>
                <a:latin typeface="Segoe UI Semibold" panose="020B0702040204020203" pitchFamily="34" charset="0"/>
                <a:cs typeface="Segoe UI Semibold" panose="020B0702040204020203" pitchFamily="34" charset="0"/>
              </a:rPr>
              <a:t>Disclosure of Relevant Financial Relationships for a Stock Owner and All Others in Control of Content</a:t>
            </a:r>
            <a:endParaRPr lang="it-IT" sz="4400" kern="1500" spc="-83" dirty="0">
              <a:solidFill>
                <a:schemeClr val="bg1"/>
              </a:solidFill>
              <a:latin typeface="Segoe UI Semibold" panose="020B0702040204020203" pitchFamily="34" charset="0"/>
              <a:cs typeface="Segoe UI Semibold" panose="020B0702040204020203" pitchFamily="34" charset="0"/>
            </a:endParaRPr>
          </a:p>
        </p:txBody>
      </p:sp>
      <p:sp>
        <p:nvSpPr>
          <p:cNvPr id="47" name="CasellaDiTesto 24">
            <a:extLst>
              <a:ext uri="{FF2B5EF4-FFF2-40B4-BE49-F238E27FC236}">
                <a16:creationId xmlns:a16="http://schemas.microsoft.com/office/drawing/2014/main" id="{92FBA182-87DA-4565-9B47-ADF1CD720188}"/>
              </a:ext>
            </a:extLst>
          </p:cNvPr>
          <p:cNvSpPr txBox="1"/>
          <p:nvPr/>
        </p:nvSpPr>
        <p:spPr>
          <a:xfrm>
            <a:off x="503238" y="2668235"/>
            <a:ext cx="8886947" cy="1077218"/>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(Insert name), faculty for this educational event, owns stock in (insert company).</a:t>
            </a:r>
          </a:p>
        </p:txBody>
      </p:sp>
      <p:sp>
        <p:nvSpPr>
          <p:cNvPr id="38" name="AutoShape 25">
            <a:extLst>
              <a:ext uri="{FF2B5EF4-FFF2-40B4-BE49-F238E27FC236}">
                <a16:creationId xmlns:a16="http://schemas.microsoft.com/office/drawing/2014/main" id="{B73E861E-A402-4A35-87CC-9574BAADDAB2}"/>
              </a:ext>
              <a:ext uri="{C183D7F6-B498-43B3-948B-1728B52AA6E4}">
                <adec:decorative xmlns:adec="http://schemas.microsoft.com/office/drawing/2017/decorative" val="1"/>
              </a:ext>
            </a:extLst>
          </p:cNvPr>
          <p:cNvSpPr>
            <a:spLocks noChangeAspect="1" noChangeArrowheads="1" noTextEdit="1"/>
          </p:cNvSpPr>
          <p:nvPr/>
        </p:nvSpPr>
        <p:spPr bwMode="auto">
          <a:xfrm>
            <a:off x="503238" y="6465888"/>
            <a:ext cx="528637"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CasellaDiTesto 24">
            <a:extLst>
              <a:ext uri="{FF2B5EF4-FFF2-40B4-BE49-F238E27FC236}">
                <a16:creationId xmlns:a16="http://schemas.microsoft.com/office/drawing/2014/main" id="{79DB199F-6C23-9E9F-FB3D-4B39507E2031}"/>
              </a:ext>
            </a:extLst>
          </p:cNvPr>
          <p:cNvSpPr txBox="1"/>
          <p:nvPr/>
        </p:nvSpPr>
        <p:spPr>
          <a:xfrm>
            <a:off x="503237" y="4026948"/>
            <a:ext cx="8746270" cy="1077218"/>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All the relevant financial relationships have been mitigated.</a:t>
            </a:r>
          </a:p>
        </p:txBody>
      </p:sp>
      <p:sp>
        <p:nvSpPr>
          <p:cNvPr id="7" name="CasellaDiTesto 24">
            <a:extLst>
              <a:ext uri="{FF2B5EF4-FFF2-40B4-BE49-F238E27FC236}">
                <a16:creationId xmlns:a16="http://schemas.microsoft.com/office/drawing/2014/main" id="{B3C1BED5-68E4-AA64-04C5-476AE62B6C49}"/>
              </a:ext>
            </a:extLst>
          </p:cNvPr>
          <p:cNvSpPr txBox="1"/>
          <p:nvPr/>
        </p:nvSpPr>
        <p:spPr>
          <a:xfrm>
            <a:off x="503237" y="5434836"/>
            <a:ext cx="8886947" cy="1569660"/>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None of the planners or other speakers for this educational activity have relevant financial relationships to disclose with ineligible companies.</a:t>
            </a:r>
          </a:p>
        </p:txBody>
      </p:sp>
    </p:spTree>
    <p:extLst>
      <p:ext uri="{BB962C8B-B14F-4D97-AF65-F5344CB8AC3E}">
        <p14:creationId xmlns:p14="http://schemas.microsoft.com/office/powerpoint/2010/main" val="3834710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a16="http://schemas.microsoft.com/office/drawing/2014/main" id="{BAC6A0F5-7623-499D-9CF6-293E2B9D438C}"/>
              </a:ext>
              <a:ext uri="{C183D7F6-B498-43B3-948B-1728B52AA6E4}">
                <adec:decorative xmlns:adec="http://schemas.microsoft.com/office/drawing/2017/decorative" val="1"/>
              </a:ext>
            </a:extLst>
          </p:cNvPr>
          <p:cNvSpPr/>
          <p:nvPr/>
        </p:nvSpPr>
        <p:spPr>
          <a:xfrm>
            <a:off x="0" y="2"/>
            <a:ext cx="10058400" cy="2141032"/>
          </a:xfrm>
          <a:prstGeom prst="rect">
            <a:avLst/>
          </a:prstGeom>
          <a:solidFill>
            <a:srgbClr val="0078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a16="http://schemas.microsoft.com/office/drawing/2014/main" id="{3887613D-DAF5-4362-A1F9-C1557151D8B6}"/>
              </a:ext>
            </a:extLst>
          </p:cNvPr>
          <p:cNvSpPr txBox="1"/>
          <p:nvPr/>
        </p:nvSpPr>
        <p:spPr>
          <a:xfrm>
            <a:off x="309144" y="220166"/>
            <a:ext cx="9275131" cy="1960152"/>
          </a:xfrm>
          <a:prstGeom prst="rect">
            <a:avLst/>
          </a:prstGeom>
          <a:noFill/>
        </p:spPr>
        <p:txBody>
          <a:bodyPr wrap="square" rtlCol="0">
            <a:spAutoFit/>
          </a:bodyPr>
          <a:lstStyle/>
          <a:p>
            <a:pPr algn="ctr">
              <a:lnSpc>
                <a:spcPts val="5000"/>
              </a:lnSpc>
            </a:pPr>
            <a:r>
              <a:rPr lang="it-IT" sz="3600" kern="1500" spc="-83" dirty="0">
                <a:solidFill>
                  <a:schemeClr val="bg1"/>
                </a:solidFill>
                <a:latin typeface="Segoe UI Semibold" panose="020B0702040204020203" pitchFamily="34" charset="0"/>
                <a:cs typeface="Segoe UI Semibold" panose="020B0702040204020203" pitchFamily="34" charset="0"/>
              </a:rPr>
              <a:t>Disclosure of Relevant Financial Relationships for a Speaker and Planner with Relationships and All Others in Control of Content</a:t>
            </a:r>
            <a:endParaRPr lang="it-IT" sz="4400" kern="1500" spc="-83" dirty="0">
              <a:solidFill>
                <a:schemeClr val="bg1"/>
              </a:solidFill>
              <a:latin typeface="Segoe UI Semibold" panose="020B0702040204020203" pitchFamily="34" charset="0"/>
              <a:cs typeface="Segoe UI Semibold" panose="020B0702040204020203" pitchFamily="34" charset="0"/>
            </a:endParaRPr>
          </a:p>
        </p:txBody>
      </p:sp>
      <p:sp>
        <p:nvSpPr>
          <p:cNvPr id="47" name="CasellaDiTesto 24">
            <a:extLst>
              <a:ext uri="{FF2B5EF4-FFF2-40B4-BE49-F238E27FC236}">
                <a16:creationId xmlns:a16="http://schemas.microsoft.com/office/drawing/2014/main" id="{92FBA182-87DA-4565-9B47-ADF1CD720188}"/>
              </a:ext>
            </a:extLst>
          </p:cNvPr>
          <p:cNvSpPr txBox="1"/>
          <p:nvPr/>
        </p:nvSpPr>
        <p:spPr>
          <a:xfrm>
            <a:off x="503233" y="3347591"/>
            <a:ext cx="8886947" cy="1077218"/>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(Insert name), planner for this educational event, is a (insert relationship) for (insert company).</a:t>
            </a:r>
          </a:p>
        </p:txBody>
      </p:sp>
      <p:sp>
        <p:nvSpPr>
          <p:cNvPr id="38" name="AutoShape 25">
            <a:extLst>
              <a:ext uri="{FF2B5EF4-FFF2-40B4-BE49-F238E27FC236}">
                <a16:creationId xmlns:a16="http://schemas.microsoft.com/office/drawing/2014/main" id="{B73E861E-A402-4A35-87CC-9574BAADDAB2}"/>
              </a:ext>
              <a:ext uri="{C183D7F6-B498-43B3-948B-1728B52AA6E4}">
                <adec:decorative xmlns:adec="http://schemas.microsoft.com/office/drawing/2017/decorative" val="1"/>
              </a:ext>
            </a:extLst>
          </p:cNvPr>
          <p:cNvSpPr>
            <a:spLocks noChangeAspect="1" noChangeArrowheads="1" noTextEdit="1"/>
          </p:cNvSpPr>
          <p:nvPr/>
        </p:nvSpPr>
        <p:spPr bwMode="auto">
          <a:xfrm>
            <a:off x="503238" y="6465888"/>
            <a:ext cx="528637"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CasellaDiTesto 24">
            <a:extLst>
              <a:ext uri="{FF2B5EF4-FFF2-40B4-BE49-F238E27FC236}">
                <a16:creationId xmlns:a16="http://schemas.microsoft.com/office/drawing/2014/main" id="{79DB199F-6C23-9E9F-FB3D-4B39507E2031}"/>
              </a:ext>
            </a:extLst>
          </p:cNvPr>
          <p:cNvSpPr txBox="1"/>
          <p:nvPr/>
        </p:nvSpPr>
        <p:spPr>
          <a:xfrm>
            <a:off x="503233" y="4560437"/>
            <a:ext cx="8746270" cy="1077218"/>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All the relevant financial relationships have been mitigated.</a:t>
            </a:r>
          </a:p>
        </p:txBody>
      </p:sp>
      <p:sp>
        <p:nvSpPr>
          <p:cNvPr id="7" name="CasellaDiTesto 24">
            <a:extLst>
              <a:ext uri="{FF2B5EF4-FFF2-40B4-BE49-F238E27FC236}">
                <a16:creationId xmlns:a16="http://schemas.microsoft.com/office/drawing/2014/main" id="{B3C1BED5-68E4-AA64-04C5-476AE62B6C49}"/>
              </a:ext>
            </a:extLst>
          </p:cNvPr>
          <p:cNvSpPr txBox="1"/>
          <p:nvPr/>
        </p:nvSpPr>
        <p:spPr>
          <a:xfrm>
            <a:off x="503234" y="5886639"/>
            <a:ext cx="8886947" cy="1569660"/>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None of the other planners or speakers for this educational activity have relevant financial relationships to disclose with ineligible companies.</a:t>
            </a:r>
          </a:p>
        </p:txBody>
      </p:sp>
      <p:sp>
        <p:nvSpPr>
          <p:cNvPr id="3" name="CasellaDiTesto 24">
            <a:extLst>
              <a:ext uri="{FF2B5EF4-FFF2-40B4-BE49-F238E27FC236}">
                <a16:creationId xmlns:a16="http://schemas.microsoft.com/office/drawing/2014/main" id="{99671449-8699-204E-0425-478955E73E50}"/>
              </a:ext>
            </a:extLst>
          </p:cNvPr>
          <p:cNvSpPr txBox="1"/>
          <p:nvPr/>
        </p:nvSpPr>
        <p:spPr>
          <a:xfrm>
            <a:off x="503232" y="2270373"/>
            <a:ext cx="8886947" cy="1077218"/>
          </a:xfrm>
          <a:prstGeom prst="rect">
            <a:avLst/>
          </a:prstGeom>
          <a:noFill/>
        </p:spPr>
        <p:txBody>
          <a:bodyPr wrap="square" rtlCol="0">
            <a:spAutoFit/>
          </a:bodyPr>
          <a:lstStyle/>
          <a:p>
            <a:r>
              <a:rPr lang="it-IT" sz="3200" i="1" dirty="0">
                <a:latin typeface="Segoe Pro" panose="020B0502040504020203" pitchFamily="34" charset="0"/>
                <a:ea typeface="Segoe UI" panose="020B0502040204020203" pitchFamily="34" charset="0"/>
                <a:cs typeface="Segoe UI" panose="020B0502040204020203" pitchFamily="34" charset="0"/>
              </a:rPr>
              <a:t>(Insert name), faculty for this educational event, is a (insert relationship) for (insert company).</a:t>
            </a:r>
          </a:p>
        </p:txBody>
      </p:sp>
    </p:spTree>
    <p:extLst>
      <p:ext uri="{BB962C8B-B14F-4D97-AF65-F5344CB8AC3E}">
        <p14:creationId xmlns:p14="http://schemas.microsoft.com/office/powerpoint/2010/main" val="22091785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4 ways to stay safe online - 2020 update" id="{2A8F8DAB-17D1-4218-86A4-892186A98437}" vid="{CF752E29-56EF-42C3-8AE1-162D9E00FC0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3960AAC9CB38E4D8644DE30D1FEB539" ma:contentTypeVersion="19" ma:contentTypeDescription="Create a new document." ma:contentTypeScope="" ma:versionID="2bead677cef3b09207ed509027f3cc3e">
  <xsd:schema xmlns:xsd="http://www.w3.org/2001/XMLSchema" xmlns:xs="http://www.w3.org/2001/XMLSchema" xmlns:p="http://schemas.microsoft.com/office/2006/metadata/properties" xmlns:ns1="http://schemas.microsoft.com/sharepoint/v3" xmlns:ns3="3d66f52e-af98-460a-93ca-ddf37d61e5d6" xmlns:ns4="34f92d76-972f-40f7-83ba-9ff99395c1e2" targetNamespace="http://schemas.microsoft.com/office/2006/metadata/properties" ma:root="true" ma:fieldsID="295acc4d4c993f921b621d6233a89d61" ns1:_="" ns3:_="" ns4:_="">
    <xsd:import namespace="http://schemas.microsoft.com/sharepoint/v3"/>
    <xsd:import namespace="3d66f52e-af98-460a-93ca-ddf37d61e5d6"/>
    <xsd:import namespace="34f92d76-972f-40f7-83ba-9ff99395c1e2"/>
    <xsd:element name="properties">
      <xsd:complexType>
        <xsd:sequence>
          <xsd:element name="documentManagement">
            <xsd:complexType>
              <xsd:all>
                <xsd:element ref="ns3:SharedWithUsers" minOccurs="0"/>
                <xsd:element ref="ns3:SharedWithDetails" minOccurs="0"/>
                <xsd:element ref="ns3:SharingHintHash" minOccurs="0"/>
                <xsd:element ref="ns3:LastSharedByUser" minOccurs="0"/>
                <xsd:element ref="ns3:LastSharedByTime" minOccurs="0"/>
                <xsd:element ref="ns4:MediaServiceMetadata" minOccurs="0"/>
                <xsd:element ref="ns4:MediaServiceFastMetadata" minOccurs="0"/>
                <xsd:element ref="ns4:MediaServiceDateTaken" minOccurs="0"/>
                <xsd:element ref="ns4:_STS_x0020_Hashtags" minOccurs="0"/>
                <xsd:element ref="ns3:_STS_x0020_AppliedHashtags" minOccurs="0"/>
                <xsd:element ref="ns4:MediaServiceAutoTags" minOccurs="0"/>
                <xsd:element ref="ns4:MediaServiceOCR" minOccurs="0"/>
                <xsd:element ref="ns4:MediaServiceLocation" minOccurs="0"/>
                <xsd:element ref="ns4:MediaServiceEventHashCode" minOccurs="0"/>
                <xsd:element ref="ns4:MediaServiceGenerationTime" minOccurs="0"/>
                <xsd:element ref="ns1:_ip_UnifiedCompliancePolicyProperties" minOccurs="0"/>
                <xsd:element ref="ns1:_ip_UnifiedCompliancePolicyUIActio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66f52e-af98-460a-93ca-ddf37d61e5d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11" nillable="true" ma:displayName="Last Shared By User" ma:description="" ma:hidden="true" ma:internalName="LastSharedByUser" ma:readOnly="true">
      <xsd:simpleType>
        <xsd:restriction base="dms:Note"/>
      </xsd:simpleType>
    </xsd:element>
    <xsd:element name="LastSharedByTime" ma:index="12" nillable="true" ma:displayName="Last Shared By Time" ma:description="" ma:hidden="true" ma:internalName="LastSharedByTime" ma:readOnly="true">
      <xsd:simpleType>
        <xsd:restriction base="dms:DateTime"/>
      </xsd:simpleType>
    </xsd:element>
    <xsd:element name="_STS_x0020_AppliedHashtags" ma:index="17" nillable="true" ma:displayName="Applied Hashtags" ma:description="" ma:internalName="_STS_x0020_AppliedHashtags" ma:readOnly="true" ma:showField="Titl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4f92d76-972f-40f7-83ba-9ff99395c1e2"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_STS_x0020_Hashtags" ma:index="16" nillable="true" ma:displayName="Hashtags" ma:description="" ma:list="{02514a76-954f-4a58-a108-ce755d61aca7}" ma:internalName="_STS_x0020_Hashtags" ma:readOnly="false" ma:showField="Title">
      <xsd:complexType>
        <xsd:complexContent>
          <xsd:extension base="dms:MultiChoiceLookup">
            <xsd:sequence>
              <xsd:element name="Value" type="dms:Lookup" maxOccurs="unbounded" minOccurs="0" nillable="true"/>
            </xsd:sequence>
          </xsd:extension>
        </xsd:complexContent>
      </xsd:complexType>
    </xsd:element>
    <xsd:element name="MediaServiceAutoTags" ma:index="18" nillable="true" ma:displayName="MediaServiceAutoTags" ma:description="" ma:internalName="MediaServiceAutoTags" ma:readOnly="true">
      <xsd:simpleType>
        <xsd:restriction base="dms:Text"/>
      </xsd:simpleType>
    </xsd:element>
    <xsd:element name="MediaServiceOCR" ma:index="19" nillable="true" ma:displayName="MediaServiceOCR" ma:description="" ma:internalName="MediaServiceOCR" ma:readOnly="true">
      <xsd:simpleType>
        <xsd:restriction base="dms:Note">
          <xsd:maxLength value="255"/>
        </xsd:restriction>
      </xsd:simpleType>
    </xsd:element>
    <xsd:element name="MediaServiceLocation" ma:index="20" nillable="true" ma:displayName="MediaServiceLocation" ma:internalName="MediaServiceLocation"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AutoKeyPoints" ma:index="25" nillable="true" ma:displayName="MediaServiceAutoKeyPoints" ma:hidden="true" ma:internalName="MediaServiceAutoKeyPoints" ma:readOnly="true">
      <xsd:simpleType>
        <xsd:restriction base="dms:Note"/>
      </xsd:simpleType>
    </xsd:element>
    <xsd:element name="MediaServiceKeyPoints" ma:index="26" nillable="true" ma:displayName="KeyPoints" ma:internalName="MediaServiceKeyPoints" ma:readOnly="fals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STS_x0020_Hashtags xmlns="34f92d76-972f-40f7-83ba-9ff99395c1e2"/>
    <_ip_UnifiedCompliancePolicyProperties xmlns="http://schemas.microsoft.com/sharepoint/v3" xsi:nil="true"/>
    <MediaServiceKeyPoints xmlns="34f92d76-972f-40f7-83ba-9ff99395c1e2" xsi:nil="true"/>
  </documentManagement>
</p:properties>
</file>

<file path=customXml/itemProps1.xml><?xml version="1.0" encoding="utf-8"?>
<ds:datastoreItem xmlns:ds="http://schemas.openxmlformats.org/officeDocument/2006/customXml" ds:itemID="{FB596F9F-BD71-4894-B68F-EE12B0B747D5}">
  <ds:schemaRefs>
    <ds:schemaRef ds:uri="http://schemas.microsoft.com/sharepoint/v3/contenttype/forms"/>
  </ds:schemaRefs>
</ds:datastoreItem>
</file>

<file path=customXml/itemProps2.xml><?xml version="1.0" encoding="utf-8"?>
<ds:datastoreItem xmlns:ds="http://schemas.openxmlformats.org/officeDocument/2006/customXml" ds:itemID="{ED8C8AB5-384A-46A7-8A1F-A6A91F154A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d66f52e-af98-460a-93ca-ddf37d61e5d6"/>
    <ds:schemaRef ds:uri="34f92d76-972f-40f7-83ba-9ff99395c1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B74C58F-4A19-4194-A5AC-1B7A48193F3B}">
  <ds:schemaRefs>
    <ds:schemaRef ds:uri="http://schemas.microsoft.com/office/2006/metadata/properties"/>
    <ds:schemaRef ds:uri="http://schemas.microsoft.com/office/infopath/2007/PartnerControls"/>
    <ds:schemaRef ds:uri="http://schemas.microsoft.com/sharepoint/v3"/>
    <ds:schemaRef ds:uri="34f92d76-972f-40f7-83ba-9ff99395c1e2"/>
  </ds:schemaRefs>
</ds:datastoreItem>
</file>

<file path=docProps/app.xml><?xml version="1.0" encoding="utf-8"?>
<Properties xmlns="http://schemas.openxmlformats.org/officeDocument/2006/extended-properties" xmlns:vt="http://schemas.openxmlformats.org/officeDocument/2006/docPropsVTypes">
  <Template>4 ways to stay safe online</Template>
  <TotalTime>20178</TotalTime>
  <Words>690</Words>
  <Application>Microsoft Office PowerPoint</Application>
  <PresentationFormat>Custom</PresentationFormat>
  <Paragraphs>39</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Segoe Pro</vt:lpstr>
      <vt:lpstr>Segoe UI</vt:lpstr>
      <vt:lpstr>Segoe UI Semibold</vt:lpstr>
      <vt:lpstr>Office Theme</vt:lpstr>
      <vt:lpstr>If there are NO relevant financial relationships: Inform the learners that planners, faculty, speaker, and others in control of content (either individually or as a group) have no financial relationships with ineligible companies.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 there are NO relevant financial relationship: Inform the learners that planners, faculty, speaker, and others in control of content (either individually or as a group) have no financial relationships with ineligible companies.</dc:title>
  <dc:creator>Elizabeth Ciccarelli</dc:creator>
  <cp:lastModifiedBy>Elizabeth Ciccarelli</cp:lastModifiedBy>
  <cp:revision>1</cp:revision>
  <dcterms:created xsi:type="dcterms:W3CDTF">2022-06-08T17:19:35Z</dcterms:created>
  <dcterms:modified xsi:type="dcterms:W3CDTF">2023-04-11T12:09:16Z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0x01010043960AAC9CB38E4D8644DE30D1FEB539</vt:lpwstr>
  </property>
</Properties>
</file>